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Sancreek"/>
      <p:regular r:id="rId30"/>
    </p:embeddedFont>
    <p:embeddedFont>
      <p:font typeface="Asap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sap-regular.fntdata"/><Relationship Id="rId30" Type="http://schemas.openxmlformats.org/officeDocument/2006/relationships/font" Target="fonts/Sancreek-regular.fntdata"/><Relationship Id="rId11" Type="http://schemas.openxmlformats.org/officeDocument/2006/relationships/slide" Target="slides/slide7.xml"/><Relationship Id="rId33" Type="http://schemas.openxmlformats.org/officeDocument/2006/relationships/font" Target="fonts/Asap-italic.fntdata"/><Relationship Id="rId10" Type="http://schemas.openxmlformats.org/officeDocument/2006/relationships/slide" Target="slides/slide6.xml"/><Relationship Id="rId32" Type="http://schemas.openxmlformats.org/officeDocument/2006/relationships/font" Target="fonts/Asap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Asap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9dedc9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9dedc9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29ddac8a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29ddac8a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29dedc9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29dedc9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9ddac8a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29ddac8a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29ddac8a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29ddac8a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29ddac8a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29ddac8a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9dedc9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29dedc9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29ddac8a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29ddac8a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9f1c150a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9f1c150a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29ddac8a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29ddac8a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29ddac8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29ddac8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9fe1a9de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9fe1a9de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b5582868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b558286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29ddac8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29ddac8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29ddac8a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29ddac8a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29ddac8a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29ddac8a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29ddac8a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29ddac8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29dedc9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29dedc9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9ddac8a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9ddac8a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261350" y="525715"/>
            <a:ext cx="6621300" cy="2180400"/>
          </a:xfrm>
          <a:prstGeom prst="rect">
            <a:avLst/>
          </a:prstGeom>
          <a:effectLst>
            <a:outerShdw rotWithShape="0" algn="bl" dir="2760000" dist="476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Sancreek"/>
                <a:ea typeface="Sancreek"/>
                <a:cs typeface="Sancreek"/>
                <a:sym typeface="Sancree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60475" y="3883175"/>
            <a:ext cx="4330200" cy="48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862775" y="1093152"/>
            <a:ext cx="54186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2094475" y="3301429"/>
            <a:ext cx="4955100" cy="50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043950" y="1794575"/>
            <a:ext cx="26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043950" y="2304900"/>
            <a:ext cx="26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5450925" y="1794575"/>
            <a:ext cx="26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5450900" y="2304900"/>
            <a:ext cx="26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title"/>
          </p:nvPr>
        </p:nvSpPr>
        <p:spPr>
          <a:xfrm>
            <a:off x="3253800" y="3236025"/>
            <a:ext cx="26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3253800" y="3746350"/>
            <a:ext cx="26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title"/>
          </p:nvPr>
        </p:nvSpPr>
        <p:spPr>
          <a:xfrm>
            <a:off x="2069325" y="445025"/>
            <a:ext cx="500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7" type="title"/>
          </p:nvPr>
        </p:nvSpPr>
        <p:spPr>
          <a:xfrm>
            <a:off x="1966000" y="1358017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8" type="title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9" type="title"/>
          </p:nvPr>
        </p:nvSpPr>
        <p:spPr>
          <a:xfrm>
            <a:off x="6373001" y="1358017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2069325" y="3396825"/>
            <a:ext cx="500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1901250" y="1388850"/>
            <a:ext cx="53415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2584725" y="1200975"/>
            <a:ext cx="3974400" cy="14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038750" y="3106675"/>
            <a:ext cx="50664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812450" y="2870975"/>
            <a:ext cx="35124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762500" y="1189975"/>
            <a:ext cx="3612300" cy="145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686300" y="2710053"/>
            <a:ext cx="35124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4686300" y="2048721"/>
            <a:ext cx="3612300" cy="63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1065500" y="2718568"/>
            <a:ext cx="35124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965600" y="2048707"/>
            <a:ext cx="3612300" cy="6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152350" y="2184938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9"/>
          <p:cNvSpPr txBox="1"/>
          <p:nvPr>
            <p:ph hasCustomPrompt="1" idx="2" type="title"/>
          </p:nvPr>
        </p:nvSpPr>
        <p:spPr>
          <a:xfrm>
            <a:off x="3702000" y="789700"/>
            <a:ext cx="17400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2487075" y="3322500"/>
            <a:ext cx="4170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2152350" y="2277157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0"/>
          <p:cNvSpPr txBox="1"/>
          <p:nvPr>
            <p:ph hasCustomPrompt="1" idx="2" type="title"/>
          </p:nvPr>
        </p:nvSpPr>
        <p:spPr>
          <a:xfrm>
            <a:off x="3702000" y="1110519"/>
            <a:ext cx="17400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2487075" y="3414719"/>
            <a:ext cx="41700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152350" y="2027225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864700" y="910875"/>
            <a:ext cx="14145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234375" y="3240975"/>
            <a:ext cx="46752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1960779" y="3186175"/>
            <a:ext cx="203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2" type="subTitle"/>
          </p:nvPr>
        </p:nvSpPr>
        <p:spPr>
          <a:xfrm>
            <a:off x="5152958" y="3186175"/>
            <a:ext cx="203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3" type="subTitle"/>
          </p:nvPr>
        </p:nvSpPr>
        <p:spPr>
          <a:xfrm>
            <a:off x="1609275" y="3612350"/>
            <a:ext cx="2733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4" type="subTitle"/>
          </p:nvPr>
        </p:nvSpPr>
        <p:spPr>
          <a:xfrm>
            <a:off x="4801418" y="3612350"/>
            <a:ext cx="2733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720000" y="445025"/>
            <a:ext cx="7704000" cy="6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2159775" y="2504575"/>
            <a:ext cx="203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4953822" y="2504575"/>
            <a:ext cx="203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3" type="subTitle"/>
          </p:nvPr>
        </p:nvSpPr>
        <p:spPr>
          <a:xfrm>
            <a:off x="1456875" y="2928650"/>
            <a:ext cx="27333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4" type="subTitle"/>
          </p:nvPr>
        </p:nvSpPr>
        <p:spPr>
          <a:xfrm>
            <a:off x="4842611" y="2928650"/>
            <a:ext cx="27333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720000" y="445025"/>
            <a:ext cx="7704000" cy="6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961150" y="2548250"/>
            <a:ext cx="2140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863150" y="2953775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2" type="title"/>
          </p:nvPr>
        </p:nvSpPr>
        <p:spPr>
          <a:xfrm>
            <a:off x="3501750" y="2543625"/>
            <a:ext cx="2140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3403800" y="2948389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4" type="title"/>
          </p:nvPr>
        </p:nvSpPr>
        <p:spPr>
          <a:xfrm>
            <a:off x="6042399" y="2548250"/>
            <a:ext cx="2140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23"/>
          <p:cNvSpPr txBox="1"/>
          <p:nvPr>
            <p:ph idx="5" type="subTitle"/>
          </p:nvPr>
        </p:nvSpPr>
        <p:spPr>
          <a:xfrm>
            <a:off x="5944450" y="2953775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1735917" y="1489775"/>
            <a:ext cx="185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483040" y="2000097"/>
            <a:ext cx="235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title"/>
          </p:nvPr>
        </p:nvSpPr>
        <p:spPr>
          <a:xfrm>
            <a:off x="5557093" y="1489775"/>
            <a:ext cx="185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5304160" y="2000097"/>
            <a:ext cx="235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4" type="title"/>
          </p:nvPr>
        </p:nvSpPr>
        <p:spPr>
          <a:xfrm>
            <a:off x="1735917" y="3159826"/>
            <a:ext cx="18513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24"/>
          <p:cNvSpPr txBox="1"/>
          <p:nvPr>
            <p:ph idx="5" type="subTitle"/>
          </p:nvPr>
        </p:nvSpPr>
        <p:spPr>
          <a:xfrm>
            <a:off x="1483040" y="3670150"/>
            <a:ext cx="235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6" type="title"/>
          </p:nvPr>
        </p:nvSpPr>
        <p:spPr>
          <a:xfrm>
            <a:off x="5563622" y="3159825"/>
            <a:ext cx="18381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4"/>
          <p:cNvSpPr txBox="1"/>
          <p:nvPr>
            <p:ph idx="7" type="subTitle"/>
          </p:nvPr>
        </p:nvSpPr>
        <p:spPr>
          <a:xfrm>
            <a:off x="5304160" y="3670150"/>
            <a:ext cx="235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8" type="title"/>
          </p:nvPr>
        </p:nvSpPr>
        <p:spPr>
          <a:xfrm>
            <a:off x="3071425" y="445025"/>
            <a:ext cx="300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4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719975" y="17761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719975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3419244" y="17761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3419244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title"/>
          </p:nvPr>
        </p:nvSpPr>
        <p:spPr>
          <a:xfrm>
            <a:off x="719975" y="29809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25"/>
          <p:cNvSpPr txBox="1"/>
          <p:nvPr>
            <p:ph idx="5" type="subTitle"/>
          </p:nvPr>
        </p:nvSpPr>
        <p:spPr>
          <a:xfrm>
            <a:off x="719975" y="34150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6" type="title"/>
          </p:nvPr>
        </p:nvSpPr>
        <p:spPr>
          <a:xfrm>
            <a:off x="3419244" y="29809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5"/>
          <p:cNvSpPr txBox="1"/>
          <p:nvPr>
            <p:ph idx="7" type="subTitle"/>
          </p:nvPr>
        </p:nvSpPr>
        <p:spPr>
          <a:xfrm>
            <a:off x="3419244" y="34150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8" type="title"/>
          </p:nvPr>
        </p:nvSpPr>
        <p:spPr>
          <a:xfrm>
            <a:off x="6118520" y="17761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25"/>
          <p:cNvSpPr txBox="1"/>
          <p:nvPr>
            <p:ph idx="9" type="subTitle"/>
          </p:nvPr>
        </p:nvSpPr>
        <p:spPr>
          <a:xfrm>
            <a:off x="6118520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3" type="title"/>
          </p:nvPr>
        </p:nvSpPr>
        <p:spPr>
          <a:xfrm>
            <a:off x="6118520" y="2980950"/>
            <a:ext cx="2305500" cy="527700"/>
          </a:xfrm>
          <a:prstGeom prst="rect">
            <a:avLst/>
          </a:prstGeom>
          <a:effectLst>
            <a:outerShdw rotWithShape="0" algn="bl" dir="216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25"/>
          <p:cNvSpPr txBox="1"/>
          <p:nvPr>
            <p:ph idx="14" type="subTitle"/>
          </p:nvPr>
        </p:nvSpPr>
        <p:spPr>
          <a:xfrm>
            <a:off x="6118520" y="34150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872377" y="1776150"/>
            <a:ext cx="2305500" cy="527700"/>
          </a:xfrm>
          <a:prstGeom prst="rect">
            <a:avLst/>
          </a:prstGeom>
          <a:effectLst>
            <a:outerShdw rotWithShape="0" algn="bl" dir="342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872377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2" type="title"/>
          </p:nvPr>
        </p:nvSpPr>
        <p:spPr>
          <a:xfrm>
            <a:off x="3419250" y="1776150"/>
            <a:ext cx="2305500" cy="527700"/>
          </a:xfrm>
          <a:prstGeom prst="rect">
            <a:avLst/>
          </a:prstGeom>
          <a:effectLst>
            <a:outerShdw rotWithShape="0" algn="bl" dir="342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6"/>
          <p:cNvSpPr txBox="1"/>
          <p:nvPr>
            <p:ph idx="3" type="subTitle"/>
          </p:nvPr>
        </p:nvSpPr>
        <p:spPr>
          <a:xfrm>
            <a:off x="3419250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4" type="title"/>
          </p:nvPr>
        </p:nvSpPr>
        <p:spPr>
          <a:xfrm>
            <a:off x="2145814" y="2980950"/>
            <a:ext cx="2305500" cy="527700"/>
          </a:xfrm>
          <a:prstGeom prst="rect">
            <a:avLst/>
          </a:prstGeom>
          <a:effectLst>
            <a:outerShdw rotWithShape="0" algn="bl" dir="342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6"/>
          <p:cNvSpPr txBox="1"/>
          <p:nvPr>
            <p:ph idx="5" type="subTitle"/>
          </p:nvPr>
        </p:nvSpPr>
        <p:spPr>
          <a:xfrm>
            <a:off x="2145814" y="34150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6" type="title"/>
          </p:nvPr>
        </p:nvSpPr>
        <p:spPr>
          <a:xfrm>
            <a:off x="5966123" y="1776150"/>
            <a:ext cx="2305500" cy="527700"/>
          </a:xfrm>
          <a:prstGeom prst="rect">
            <a:avLst/>
          </a:prstGeom>
          <a:effectLst>
            <a:outerShdw rotWithShape="0" algn="bl" dir="342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6"/>
          <p:cNvSpPr txBox="1"/>
          <p:nvPr>
            <p:ph idx="7" type="subTitle"/>
          </p:nvPr>
        </p:nvSpPr>
        <p:spPr>
          <a:xfrm>
            <a:off x="5966123" y="22102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8" type="title"/>
          </p:nvPr>
        </p:nvSpPr>
        <p:spPr>
          <a:xfrm>
            <a:off x="4692686" y="2980950"/>
            <a:ext cx="2305500" cy="527700"/>
          </a:xfrm>
          <a:prstGeom prst="rect">
            <a:avLst/>
          </a:prstGeom>
          <a:effectLst>
            <a:outerShdw rotWithShape="0" algn="bl" dir="342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6"/>
          <p:cNvSpPr txBox="1"/>
          <p:nvPr>
            <p:ph idx="9" type="subTitle"/>
          </p:nvPr>
        </p:nvSpPr>
        <p:spPr>
          <a:xfrm>
            <a:off x="4692686" y="34150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6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hasCustomPrompt="1" type="title"/>
          </p:nvPr>
        </p:nvSpPr>
        <p:spPr>
          <a:xfrm>
            <a:off x="2094425" y="919062"/>
            <a:ext cx="4955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2391025" y="1879439"/>
            <a:ext cx="4362000" cy="46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hasCustomPrompt="1" idx="2" type="title"/>
          </p:nvPr>
        </p:nvSpPr>
        <p:spPr>
          <a:xfrm>
            <a:off x="2094425" y="2650257"/>
            <a:ext cx="4955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/>
          <p:nvPr>
            <p:ph idx="3" type="subTitle"/>
          </p:nvPr>
        </p:nvSpPr>
        <p:spPr>
          <a:xfrm>
            <a:off x="2391025" y="3610638"/>
            <a:ext cx="4362000" cy="46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hasCustomPrompt="1" type="title"/>
          </p:nvPr>
        </p:nvSpPr>
        <p:spPr>
          <a:xfrm>
            <a:off x="1943700" y="885925"/>
            <a:ext cx="17202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532926" y="1818988"/>
            <a:ext cx="25419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hasCustomPrompt="1" idx="2" type="title"/>
          </p:nvPr>
        </p:nvSpPr>
        <p:spPr>
          <a:xfrm>
            <a:off x="1943700" y="2660100"/>
            <a:ext cx="17202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/>
          <p:nvPr>
            <p:ph idx="3" type="subTitle"/>
          </p:nvPr>
        </p:nvSpPr>
        <p:spPr>
          <a:xfrm>
            <a:off x="1532926" y="3593163"/>
            <a:ext cx="25419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hasCustomPrompt="1" idx="4" type="title"/>
          </p:nvPr>
        </p:nvSpPr>
        <p:spPr>
          <a:xfrm>
            <a:off x="5514413" y="885925"/>
            <a:ext cx="17202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7" name="Google Shape;167;p28"/>
          <p:cNvSpPr txBox="1"/>
          <p:nvPr>
            <p:ph idx="5" type="subTitle"/>
          </p:nvPr>
        </p:nvSpPr>
        <p:spPr>
          <a:xfrm>
            <a:off x="5103568" y="1818988"/>
            <a:ext cx="25419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hasCustomPrompt="1" idx="6" type="title"/>
          </p:nvPr>
        </p:nvSpPr>
        <p:spPr>
          <a:xfrm>
            <a:off x="5514413" y="2660100"/>
            <a:ext cx="17202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/>
          <p:nvPr>
            <p:ph idx="7" type="subTitle"/>
          </p:nvPr>
        </p:nvSpPr>
        <p:spPr>
          <a:xfrm>
            <a:off x="5103568" y="3593163"/>
            <a:ext cx="25419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2984200" y="1458000"/>
            <a:ext cx="31758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>
            <p:ph idx="2" type="subTitle"/>
          </p:nvPr>
        </p:nvSpPr>
        <p:spPr>
          <a:xfrm>
            <a:off x="2788575" y="4086104"/>
            <a:ext cx="35667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29"/>
          <p:cNvSpPr txBox="1"/>
          <p:nvPr/>
        </p:nvSpPr>
        <p:spPr>
          <a:xfrm>
            <a:off x="2685600" y="3277775"/>
            <a:ext cx="3772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545048" y="455576"/>
            <a:ext cx="861219" cy="843735"/>
            <a:chOff x="2516476" y="2550845"/>
            <a:chExt cx="1168705" cy="1144979"/>
          </a:xfrm>
        </p:grpSpPr>
        <p:sp>
          <p:nvSpPr>
            <p:cNvPr id="179" name="Google Shape;179;p30"/>
            <p:cNvSpPr/>
            <p:nvPr/>
          </p:nvSpPr>
          <p:spPr>
            <a:xfrm>
              <a:off x="2531141" y="2570298"/>
              <a:ext cx="442546" cy="433279"/>
            </a:xfrm>
            <a:custGeom>
              <a:rect b="b" l="l" r="r" t="t"/>
              <a:pathLst>
                <a:path extrusionOk="0" h="4343" w="4436">
                  <a:moveTo>
                    <a:pt x="59" y="1"/>
                  </a:moveTo>
                  <a:cubicBezTo>
                    <a:pt x="55" y="1"/>
                    <a:pt x="52" y="2"/>
                    <a:pt x="50" y="4"/>
                  </a:cubicBezTo>
                  <a:cubicBezTo>
                    <a:pt x="1" y="65"/>
                    <a:pt x="913" y="1075"/>
                    <a:pt x="2107" y="2270"/>
                  </a:cubicBezTo>
                  <a:cubicBezTo>
                    <a:pt x="3265" y="3439"/>
                    <a:pt x="4248" y="4343"/>
                    <a:pt x="4365" y="4343"/>
                  </a:cubicBezTo>
                  <a:cubicBezTo>
                    <a:pt x="4369" y="4343"/>
                    <a:pt x="4372" y="4342"/>
                    <a:pt x="4374" y="4340"/>
                  </a:cubicBezTo>
                  <a:cubicBezTo>
                    <a:pt x="4436" y="4278"/>
                    <a:pt x="3512" y="3256"/>
                    <a:pt x="2317" y="2073"/>
                  </a:cubicBezTo>
                  <a:cubicBezTo>
                    <a:pt x="1160" y="904"/>
                    <a:pt x="176" y="1"/>
                    <a:pt x="59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815059" y="2550845"/>
              <a:ext cx="188152" cy="418115"/>
            </a:xfrm>
            <a:custGeom>
              <a:rect b="b" l="l" r="r" t="t"/>
              <a:pathLst>
                <a:path extrusionOk="0" h="4191" w="1886">
                  <a:moveTo>
                    <a:pt x="54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1" y="26"/>
                    <a:pt x="345" y="987"/>
                    <a:pt x="838" y="2145"/>
                  </a:cubicBezTo>
                  <a:cubicBezTo>
                    <a:pt x="1321" y="3280"/>
                    <a:pt x="1745" y="4191"/>
                    <a:pt x="1820" y="4191"/>
                  </a:cubicBezTo>
                  <a:cubicBezTo>
                    <a:pt x="1821" y="4191"/>
                    <a:pt x="1822" y="4190"/>
                    <a:pt x="1824" y="4190"/>
                  </a:cubicBezTo>
                  <a:cubicBezTo>
                    <a:pt x="1885" y="4177"/>
                    <a:pt x="1528" y="3204"/>
                    <a:pt x="1035" y="2046"/>
                  </a:cubicBezTo>
                  <a:cubicBezTo>
                    <a:pt x="552" y="911"/>
                    <a:pt x="128" y="0"/>
                    <a:pt x="54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2516476" y="2863794"/>
              <a:ext cx="427682" cy="159923"/>
            </a:xfrm>
            <a:custGeom>
              <a:rect b="b" l="l" r="r" t="t"/>
              <a:pathLst>
                <a:path extrusionOk="0" h="1603" w="4287">
                  <a:moveTo>
                    <a:pt x="29" y="0"/>
                  </a:moveTo>
                  <a:cubicBezTo>
                    <a:pt x="19" y="0"/>
                    <a:pt x="13" y="2"/>
                    <a:pt x="12" y="6"/>
                  </a:cubicBezTo>
                  <a:cubicBezTo>
                    <a:pt x="0" y="55"/>
                    <a:pt x="936" y="449"/>
                    <a:pt x="2107" y="905"/>
                  </a:cubicBezTo>
                  <a:cubicBezTo>
                    <a:pt x="3191" y="1300"/>
                    <a:pt x="4099" y="1602"/>
                    <a:pt x="4252" y="1602"/>
                  </a:cubicBezTo>
                  <a:cubicBezTo>
                    <a:pt x="4266" y="1602"/>
                    <a:pt x="4274" y="1600"/>
                    <a:pt x="4275" y="1595"/>
                  </a:cubicBezTo>
                  <a:cubicBezTo>
                    <a:pt x="4287" y="1533"/>
                    <a:pt x="3363" y="1127"/>
                    <a:pt x="2181" y="695"/>
                  </a:cubicBezTo>
                  <a:cubicBezTo>
                    <a:pt x="1081" y="295"/>
                    <a:pt x="163" y="0"/>
                    <a:pt x="29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2987145" y="3022813"/>
              <a:ext cx="40603" cy="39407"/>
            </a:xfrm>
            <a:custGeom>
              <a:rect b="b" l="l" r="r" t="t"/>
              <a:pathLst>
                <a:path extrusionOk="0" h="395" w="407">
                  <a:moveTo>
                    <a:pt x="210" y="1"/>
                  </a:moveTo>
                  <a:cubicBezTo>
                    <a:pt x="99" y="1"/>
                    <a:pt x="0" y="87"/>
                    <a:pt x="0" y="198"/>
                  </a:cubicBezTo>
                  <a:cubicBezTo>
                    <a:pt x="0" y="309"/>
                    <a:pt x="99" y="395"/>
                    <a:pt x="210" y="395"/>
                  </a:cubicBezTo>
                  <a:cubicBezTo>
                    <a:pt x="308" y="395"/>
                    <a:pt x="407" y="309"/>
                    <a:pt x="407" y="198"/>
                  </a:cubicBezTo>
                  <a:cubicBezTo>
                    <a:pt x="407" y="87"/>
                    <a:pt x="308" y="1"/>
                    <a:pt x="210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3052189" y="2635342"/>
              <a:ext cx="529839" cy="326730"/>
            </a:xfrm>
            <a:custGeom>
              <a:rect b="b" l="l" r="r" t="t"/>
              <a:pathLst>
                <a:path extrusionOk="0" h="3275" w="5311">
                  <a:moveTo>
                    <a:pt x="2946" y="0"/>
                  </a:moveTo>
                  <a:cubicBezTo>
                    <a:pt x="2720" y="0"/>
                    <a:pt x="2493" y="20"/>
                    <a:pt x="2280" y="78"/>
                  </a:cubicBezTo>
                  <a:cubicBezTo>
                    <a:pt x="2144" y="115"/>
                    <a:pt x="1997" y="152"/>
                    <a:pt x="1873" y="214"/>
                  </a:cubicBezTo>
                  <a:lnTo>
                    <a:pt x="1689" y="312"/>
                  </a:lnTo>
                  <a:cubicBezTo>
                    <a:pt x="1627" y="337"/>
                    <a:pt x="1565" y="374"/>
                    <a:pt x="1504" y="423"/>
                  </a:cubicBezTo>
                  <a:cubicBezTo>
                    <a:pt x="1036" y="707"/>
                    <a:pt x="642" y="1125"/>
                    <a:pt x="395" y="1606"/>
                  </a:cubicBezTo>
                  <a:cubicBezTo>
                    <a:pt x="149" y="2086"/>
                    <a:pt x="1" y="2604"/>
                    <a:pt x="63" y="3133"/>
                  </a:cubicBezTo>
                  <a:cubicBezTo>
                    <a:pt x="149" y="2628"/>
                    <a:pt x="383" y="2172"/>
                    <a:pt x="691" y="1754"/>
                  </a:cubicBezTo>
                  <a:cubicBezTo>
                    <a:pt x="986" y="1359"/>
                    <a:pt x="1368" y="1064"/>
                    <a:pt x="1787" y="854"/>
                  </a:cubicBezTo>
                  <a:cubicBezTo>
                    <a:pt x="1997" y="756"/>
                    <a:pt x="2218" y="682"/>
                    <a:pt x="2428" y="633"/>
                  </a:cubicBezTo>
                  <a:cubicBezTo>
                    <a:pt x="2568" y="617"/>
                    <a:pt x="2713" y="601"/>
                    <a:pt x="2854" y="601"/>
                  </a:cubicBezTo>
                  <a:cubicBezTo>
                    <a:pt x="2936" y="601"/>
                    <a:pt x="3016" y="607"/>
                    <a:pt x="3093" y="620"/>
                  </a:cubicBezTo>
                  <a:cubicBezTo>
                    <a:pt x="3524" y="682"/>
                    <a:pt x="3968" y="854"/>
                    <a:pt x="4275" y="1125"/>
                  </a:cubicBezTo>
                  <a:cubicBezTo>
                    <a:pt x="4436" y="1261"/>
                    <a:pt x="4559" y="1421"/>
                    <a:pt x="4608" y="1606"/>
                  </a:cubicBezTo>
                  <a:cubicBezTo>
                    <a:pt x="4670" y="1791"/>
                    <a:pt x="4670" y="1988"/>
                    <a:pt x="4620" y="2160"/>
                  </a:cubicBezTo>
                  <a:cubicBezTo>
                    <a:pt x="4583" y="2234"/>
                    <a:pt x="4559" y="2308"/>
                    <a:pt x="4497" y="2394"/>
                  </a:cubicBezTo>
                  <a:cubicBezTo>
                    <a:pt x="4448" y="2468"/>
                    <a:pt x="4374" y="2530"/>
                    <a:pt x="4300" y="2579"/>
                  </a:cubicBezTo>
                  <a:cubicBezTo>
                    <a:pt x="4214" y="2616"/>
                    <a:pt x="4128" y="2653"/>
                    <a:pt x="4029" y="2678"/>
                  </a:cubicBezTo>
                  <a:cubicBezTo>
                    <a:pt x="3943" y="2714"/>
                    <a:pt x="3832" y="2714"/>
                    <a:pt x="3746" y="2714"/>
                  </a:cubicBezTo>
                  <a:cubicBezTo>
                    <a:pt x="3536" y="2714"/>
                    <a:pt x="3376" y="2616"/>
                    <a:pt x="3253" y="2480"/>
                  </a:cubicBezTo>
                  <a:cubicBezTo>
                    <a:pt x="3130" y="2333"/>
                    <a:pt x="3068" y="2111"/>
                    <a:pt x="3068" y="1901"/>
                  </a:cubicBezTo>
                  <a:cubicBezTo>
                    <a:pt x="3068" y="1692"/>
                    <a:pt x="3191" y="1495"/>
                    <a:pt x="3389" y="1433"/>
                  </a:cubicBezTo>
                  <a:cubicBezTo>
                    <a:pt x="3416" y="1426"/>
                    <a:pt x="3447" y="1421"/>
                    <a:pt x="3480" y="1421"/>
                  </a:cubicBezTo>
                  <a:cubicBezTo>
                    <a:pt x="3550" y="1421"/>
                    <a:pt x="3629" y="1441"/>
                    <a:pt x="3697" y="1483"/>
                  </a:cubicBezTo>
                  <a:cubicBezTo>
                    <a:pt x="3783" y="1544"/>
                    <a:pt x="3844" y="1655"/>
                    <a:pt x="3894" y="1778"/>
                  </a:cubicBezTo>
                  <a:cubicBezTo>
                    <a:pt x="3894" y="1655"/>
                    <a:pt x="3844" y="1507"/>
                    <a:pt x="3758" y="1409"/>
                  </a:cubicBezTo>
                  <a:cubicBezTo>
                    <a:pt x="3668" y="1307"/>
                    <a:pt x="3536" y="1247"/>
                    <a:pt x="3392" y="1247"/>
                  </a:cubicBezTo>
                  <a:cubicBezTo>
                    <a:pt x="3379" y="1247"/>
                    <a:pt x="3365" y="1248"/>
                    <a:pt x="3352" y="1249"/>
                  </a:cubicBezTo>
                  <a:cubicBezTo>
                    <a:pt x="3204" y="1261"/>
                    <a:pt x="3044" y="1347"/>
                    <a:pt x="2945" y="1446"/>
                  </a:cubicBezTo>
                  <a:cubicBezTo>
                    <a:pt x="2822" y="1569"/>
                    <a:pt x="2760" y="1717"/>
                    <a:pt x="2723" y="1865"/>
                  </a:cubicBezTo>
                  <a:cubicBezTo>
                    <a:pt x="2662" y="2160"/>
                    <a:pt x="2699" y="2468"/>
                    <a:pt x="2859" y="2739"/>
                  </a:cubicBezTo>
                  <a:cubicBezTo>
                    <a:pt x="3031" y="3022"/>
                    <a:pt x="3352" y="3207"/>
                    <a:pt x="3660" y="3256"/>
                  </a:cubicBezTo>
                  <a:cubicBezTo>
                    <a:pt x="3740" y="3269"/>
                    <a:pt x="3817" y="3275"/>
                    <a:pt x="3894" y="3275"/>
                  </a:cubicBezTo>
                  <a:cubicBezTo>
                    <a:pt x="3971" y="3275"/>
                    <a:pt x="4048" y="3269"/>
                    <a:pt x="4128" y="3256"/>
                  </a:cubicBezTo>
                  <a:cubicBezTo>
                    <a:pt x="4275" y="3220"/>
                    <a:pt x="4436" y="3170"/>
                    <a:pt x="4571" y="3096"/>
                  </a:cubicBezTo>
                  <a:cubicBezTo>
                    <a:pt x="4854" y="2961"/>
                    <a:pt x="5101" y="2678"/>
                    <a:pt x="5199" y="2370"/>
                  </a:cubicBezTo>
                  <a:cubicBezTo>
                    <a:pt x="5310" y="2062"/>
                    <a:pt x="5310" y="1717"/>
                    <a:pt x="5224" y="1421"/>
                  </a:cubicBezTo>
                  <a:cubicBezTo>
                    <a:pt x="5187" y="1286"/>
                    <a:pt x="5113" y="1113"/>
                    <a:pt x="5015" y="990"/>
                  </a:cubicBezTo>
                  <a:cubicBezTo>
                    <a:pt x="4928" y="854"/>
                    <a:pt x="4817" y="744"/>
                    <a:pt x="4707" y="633"/>
                  </a:cubicBezTo>
                  <a:cubicBezTo>
                    <a:pt x="4263" y="238"/>
                    <a:pt x="3697" y="54"/>
                    <a:pt x="3130" y="4"/>
                  </a:cubicBezTo>
                  <a:cubicBezTo>
                    <a:pt x="3069" y="2"/>
                    <a:pt x="3007" y="0"/>
                    <a:pt x="2946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2574237" y="3097733"/>
              <a:ext cx="326922" cy="521272"/>
            </a:xfrm>
            <a:custGeom>
              <a:rect b="b" l="l" r="r" t="t"/>
              <a:pathLst>
                <a:path extrusionOk="0" h="5225" w="3277">
                  <a:moveTo>
                    <a:pt x="2885" y="0"/>
                  </a:moveTo>
                  <a:cubicBezTo>
                    <a:pt x="2437" y="0"/>
                    <a:pt x="2003" y="145"/>
                    <a:pt x="1614" y="334"/>
                  </a:cubicBezTo>
                  <a:cubicBezTo>
                    <a:pt x="1146" y="605"/>
                    <a:pt x="727" y="987"/>
                    <a:pt x="431" y="1442"/>
                  </a:cubicBezTo>
                  <a:cubicBezTo>
                    <a:pt x="382" y="1504"/>
                    <a:pt x="357" y="1566"/>
                    <a:pt x="320" y="1627"/>
                  </a:cubicBezTo>
                  <a:lnTo>
                    <a:pt x="234" y="1812"/>
                  </a:lnTo>
                  <a:cubicBezTo>
                    <a:pt x="173" y="1935"/>
                    <a:pt x="123" y="2083"/>
                    <a:pt x="99" y="2218"/>
                  </a:cubicBezTo>
                  <a:cubicBezTo>
                    <a:pt x="12" y="2489"/>
                    <a:pt x="0" y="2773"/>
                    <a:pt x="12" y="3068"/>
                  </a:cubicBezTo>
                  <a:cubicBezTo>
                    <a:pt x="49" y="3635"/>
                    <a:pt x="246" y="4189"/>
                    <a:pt x="653" y="4645"/>
                  </a:cubicBezTo>
                  <a:cubicBezTo>
                    <a:pt x="752" y="4756"/>
                    <a:pt x="862" y="4867"/>
                    <a:pt x="998" y="4953"/>
                  </a:cubicBezTo>
                  <a:cubicBezTo>
                    <a:pt x="1121" y="5039"/>
                    <a:pt x="1281" y="5113"/>
                    <a:pt x="1429" y="5163"/>
                  </a:cubicBezTo>
                  <a:cubicBezTo>
                    <a:pt x="1568" y="5203"/>
                    <a:pt x="1720" y="5224"/>
                    <a:pt x="1874" y="5224"/>
                  </a:cubicBezTo>
                  <a:cubicBezTo>
                    <a:pt x="2049" y="5224"/>
                    <a:pt x="2226" y="5197"/>
                    <a:pt x="2390" y="5138"/>
                  </a:cubicBezTo>
                  <a:cubicBezTo>
                    <a:pt x="2698" y="5039"/>
                    <a:pt x="2969" y="4805"/>
                    <a:pt x="3117" y="4510"/>
                  </a:cubicBezTo>
                  <a:cubicBezTo>
                    <a:pt x="3191" y="4374"/>
                    <a:pt x="3252" y="4214"/>
                    <a:pt x="3265" y="4066"/>
                  </a:cubicBezTo>
                  <a:cubicBezTo>
                    <a:pt x="3277" y="3906"/>
                    <a:pt x="3277" y="3758"/>
                    <a:pt x="3265" y="3598"/>
                  </a:cubicBezTo>
                  <a:cubicBezTo>
                    <a:pt x="3215" y="3278"/>
                    <a:pt x="3030" y="2958"/>
                    <a:pt x="2759" y="2797"/>
                  </a:cubicBezTo>
                  <a:cubicBezTo>
                    <a:pt x="2556" y="2691"/>
                    <a:pt x="2340" y="2636"/>
                    <a:pt x="2129" y="2636"/>
                  </a:cubicBezTo>
                  <a:cubicBezTo>
                    <a:pt x="2047" y="2636"/>
                    <a:pt x="1965" y="2645"/>
                    <a:pt x="1885" y="2662"/>
                  </a:cubicBezTo>
                  <a:cubicBezTo>
                    <a:pt x="1725" y="2699"/>
                    <a:pt x="1577" y="2773"/>
                    <a:pt x="1466" y="2884"/>
                  </a:cubicBezTo>
                  <a:cubicBezTo>
                    <a:pt x="1343" y="2982"/>
                    <a:pt x="1269" y="3142"/>
                    <a:pt x="1269" y="3290"/>
                  </a:cubicBezTo>
                  <a:cubicBezTo>
                    <a:pt x="1244" y="3450"/>
                    <a:pt x="1306" y="3598"/>
                    <a:pt x="1417" y="3697"/>
                  </a:cubicBezTo>
                  <a:cubicBezTo>
                    <a:pt x="1528" y="3783"/>
                    <a:pt x="1663" y="3832"/>
                    <a:pt x="1786" y="3832"/>
                  </a:cubicBezTo>
                  <a:cubicBezTo>
                    <a:pt x="1663" y="3808"/>
                    <a:pt x="1552" y="3721"/>
                    <a:pt x="1491" y="3635"/>
                  </a:cubicBezTo>
                  <a:cubicBezTo>
                    <a:pt x="1429" y="3537"/>
                    <a:pt x="1417" y="3413"/>
                    <a:pt x="1454" y="3327"/>
                  </a:cubicBezTo>
                  <a:cubicBezTo>
                    <a:pt x="1515" y="3105"/>
                    <a:pt x="1712" y="3007"/>
                    <a:pt x="1909" y="3007"/>
                  </a:cubicBezTo>
                  <a:cubicBezTo>
                    <a:pt x="2119" y="3007"/>
                    <a:pt x="2353" y="3068"/>
                    <a:pt x="2501" y="3192"/>
                  </a:cubicBezTo>
                  <a:cubicBezTo>
                    <a:pt x="2636" y="3327"/>
                    <a:pt x="2722" y="3475"/>
                    <a:pt x="2722" y="3684"/>
                  </a:cubicBezTo>
                  <a:cubicBezTo>
                    <a:pt x="2722" y="3771"/>
                    <a:pt x="2722" y="3881"/>
                    <a:pt x="2698" y="3968"/>
                  </a:cubicBezTo>
                  <a:cubicBezTo>
                    <a:pt x="2673" y="4066"/>
                    <a:pt x="2636" y="4165"/>
                    <a:pt x="2587" y="4239"/>
                  </a:cubicBezTo>
                  <a:cubicBezTo>
                    <a:pt x="2538" y="4313"/>
                    <a:pt x="2476" y="4386"/>
                    <a:pt x="2402" y="4436"/>
                  </a:cubicBezTo>
                  <a:cubicBezTo>
                    <a:pt x="2341" y="4497"/>
                    <a:pt x="2267" y="4522"/>
                    <a:pt x="2168" y="4559"/>
                  </a:cubicBezTo>
                  <a:cubicBezTo>
                    <a:pt x="2087" y="4582"/>
                    <a:pt x="2000" y="4594"/>
                    <a:pt x="1911" y="4594"/>
                  </a:cubicBezTo>
                  <a:cubicBezTo>
                    <a:pt x="1812" y="4594"/>
                    <a:pt x="1711" y="4579"/>
                    <a:pt x="1614" y="4547"/>
                  </a:cubicBezTo>
                  <a:cubicBezTo>
                    <a:pt x="1429" y="4485"/>
                    <a:pt x="1281" y="4374"/>
                    <a:pt x="1146" y="4226"/>
                  </a:cubicBezTo>
                  <a:cubicBezTo>
                    <a:pt x="850" y="3918"/>
                    <a:pt x="678" y="3487"/>
                    <a:pt x="628" y="3031"/>
                  </a:cubicBezTo>
                  <a:cubicBezTo>
                    <a:pt x="604" y="2822"/>
                    <a:pt x="616" y="2588"/>
                    <a:pt x="653" y="2379"/>
                  </a:cubicBezTo>
                  <a:cubicBezTo>
                    <a:pt x="678" y="2145"/>
                    <a:pt x="752" y="1947"/>
                    <a:pt x="862" y="1726"/>
                  </a:cubicBezTo>
                  <a:cubicBezTo>
                    <a:pt x="1084" y="1307"/>
                    <a:pt x="1392" y="925"/>
                    <a:pt x="1774" y="629"/>
                  </a:cubicBezTo>
                  <a:cubicBezTo>
                    <a:pt x="2156" y="346"/>
                    <a:pt x="2599" y="112"/>
                    <a:pt x="3117" y="13"/>
                  </a:cubicBezTo>
                  <a:cubicBezTo>
                    <a:pt x="3039" y="4"/>
                    <a:pt x="2962" y="0"/>
                    <a:pt x="2885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3052189" y="3062119"/>
              <a:ext cx="491729" cy="202623"/>
            </a:xfrm>
            <a:custGeom>
              <a:rect b="b" l="l" r="r" t="t"/>
              <a:pathLst>
                <a:path extrusionOk="0" h="2031" w="4929">
                  <a:moveTo>
                    <a:pt x="1" y="1"/>
                  </a:moveTo>
                  <a:lnTo>
                    <a:pt x="1" y="1"/>
                  </a:lnTo>
                  <a:cubicBezTo>
                    <a:pt x="272" y="370"/>
                    <a:pt x="605" y="715"/>
                    <a:pt x="949" y="1011"/>
                  </a:cubicBezTo>
                  <a:cubicBezTo>
                    <a:pt x="1319" y="1282"/>
                    <a:pt x="1738" y="1528"/>
                    <a:pt x="2169" y="1701"/>
                  </a:cubicBezTo>
                  <a:cubicBezTo>
                    <a:pt x="2612" y="1873"/>
                    <a:pt x="3081" y="1972"/>
                    <a:pt x="3536" y="2009"/>
                  </a:cubicBezTo>
                  <a:cubicBezTo>
                    <a:pt x="3673" y="2023"/>
                    <a:pt x="3811" y="2030"/>
                    <a:pt x="3948" y="2030"/>
                  </a:cubicBezTo>
                  <a:cubicBezTo>
                    <a:pt x="4282" y="2030"/>
                    <a:pt x="4614" y="1989"/>
                    <a:pt x="4928" y="1910"/>
                  </a:cubicBezTo>
                  <a:cubicBezTo>
                    <a:pt x="4485" y="1849"/>
                    <a:pt x="4029" y="1775"/>
                    <a:pt x="3598" y="1689"/>
                  </a:cubicBezTo>
                  <a:cubicBezTo>
                    <a:pt x="3167" y="1590"/>
                    <a:pt x="2736" y="1454"/>
                    <a:pt x="2341" y="1294"/>
                  </a:cubicBezTo>
                  <a:cubicBezTo>
                    <a:pt x="1935" y="1147"/>
                    <a:pt x="1541" y="949"/>
                    <a:pt x="1159" y="728"/>
                  </a:cubicBezTo>
                  <a:cubicBezTo>
                    <a:pt x="765" y="494"/>
                    <a:pt x="383" y="247"/>
                    <a:pt x="1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3078026" y="2827481"/>
              <a:ext cx="607155" cy="324236"/>
            </a:xfrm>
            <a:custGeom>
              <a:rect b="b" l="l" r="r" t="t"/>
              <a:pathLst>
                <a:path extrusionOk="0" h="3250" w="6086">
                  <a:moveTo>
                    <a:pt x="6012" y="0"/>
                  </a:moveTo>
                  <a:lnTo>
                    <a:pt x="6012" y="0"/>
                  </a:lnTo>
                  <a:cubicBezTo>
                    <a:pt x="5914" y="678"/>
                    <a:pt x="5716" y="1330"/>
                    <a:pt x="5335" y="1823"/>
                  </a:cubicBezTo>
                  <a:cubicBezTo>
                    <a:pt x="4940" y="2316"/>
                    <a:pt x="4374" y="2636"/>
                    <a:pt x="3758" y="2759"/>
                  </a:cubicBezTo>
                  <a:cubicBezTo>
                    <a:pt x="3501" y="2811"/>
                    <a:pt x="3236" y="2836"/>
                    <a:pt x="2969" y="2836"/>
                  </a:cubicBezTo>
                  <a:cubicBezTo>
                    <a:pt x="2916" y="2836"/>
                    <a:pt x="2863" y="2835"/>
                    <a:pt x="2809" y="2833"/>
                  </a:cubicBezTo>
                  <a:cubicBezTo>
                    <a:pt x="2477" y="2833"/>
                    <a:pt x="2169" y="2772"/>
                    <a:pt x="1848" y="2710"/>
                  </a:cubicBezTo>
                  <a:cubicBezTo>
                    <a:pt x="1208" y="2575"/>
                    <a:pt x="592" y="2316"/>
                    <a:pt x="1" y="1983"/>
                  </a:cubicBezTo>
                  <a:lnTo>
                    <a:pt x="1" y="1983"/>
                  </a:lnTo>
                  <a:cubicBezTo>
                    <a:pt x="493" y="2451"/>
                    <a:pt x="1097" y="2809"/>
                    <a:pt x="1762" y="3018"/>
                  </a:cubicBezTo>
                  <a:cubicBezTo>
                    <a:pt x="2178" y="3170"/>
                    <a:pt x="2629" y="3249"/>
                    <a:pt x="3087" y="3249"/>
                  </a:cubicBezTo>
                  <a:cubicBezTo>
                    <a:pt x="3335" y="3249"/>
                    <a:pt x="3585" y="3226"/>
                    <a:pt x="3832" y="3178"/>
                  </a:cubicBezTo>
                  <a:cubicBezTo>
                    <a:pt x="4189" y="3092"/>
                    <a:pt x="4534" y="2969"/>
                    <a:pt x="4842" y="2772"/>
                  </a:cubicBezTo>
                  <a:cubicBezTo>
                    <a:pt x="5125" y="2575"/>
                    <a:pt x="5408" y="2316"/>
                    <a:pt x="5593" y="2008"/>
                  </a:cubicBezTo>
                  <a:cubicBezTo>
                    <a:pt x="5987" y="1404"/>
                    <a:pt x="6086" y="665"/>
                    <a:pt x="6012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022759" y="3089154"/>
              <a:ext cx="164708" cy="506507"/>
            </a:xfrm>
            <a:custGeom>
              <a:rect b="b" l="l" r="r" t="t"/>
              <a:pathLst>
                <a:path extrusionOk="0" h="5077" w="1651">
                  <a:moveTo>
                    <a:pt x="0" y="1"/>
                  </a:moveTo>
                  <a:cubicBezTo>
                    <a:pt x="222" y="407"/>
                    <a:pt x="419" y="802"/>
                    <a:pt x="592" y="1196"/>
                  </a:cubicBezTo>
                  <a:cubicBezTo>
                    <a:pt x="776" y="1602"/>
                    <a:pt x="924" y="2009"/>
                    <a:pt x="1047" y="2428"/>
                  </a:cubicBezTo>
                  <a:cubicBezTo>
                    <a:pt x="1171" y="2859"/>
                    <a:pt x="1244" y="3278"/>
                    <a:pt x="1306" y="3721"/>
                  </a:cubicBezTo>
                  <a:cubicBezTo>
                    <a:pt x="1368" y="4165"/>
                    <a:pt x="1392" y="4620"/>
                    <a:pt x="1417" y="5076"/>
                  </a:cubicBezTo>
                  <a:cubicBezTo>
                    <a:pt x="1577" y="4633"/>
                    <a:pt x="1651" y="4165"/>
                    <a:pt x="1651" y="3709"/>
                  </a:cubicBezTo>
                  <a:cubicBezTo>
                    <a:pt x="1651" y="3241"/>
                    <a:pt x="1602" y="2773"/>
                    <a:pt x="1466" y="2317"/>
                  </a:cubicBezTo>
                  <a:cubicBezTo>
                    <a:pt x="1343" y="1861"/>
                    <a:pt x="1146" y="1442"/>
                    <a:pt x="900" y="1048"/>
                  </a:cubicBezTo>
                  <a:cubicBezTo>
                    <a:pt x="653" y="654"/>
                    <a:pt x="358" y="309"/>
                    <a:pt x="0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2731459" y="3110104"/>
              <a:ext cx="354057" cy="585720"/>
            </a:xfrm>
            <a:custGeom>
              <a:rect b="b" l="l" r="r" t="t"/>
              <a:pathLst>
                <a:path extrusionOk="0" h="5871" w="3549">
                  <a:moveTo>
                    <a:pt x="2526" y="0"/>
                  </a:moveTo>
                  <a:lnTo>
                    <a:pt x="2526" y="0"/>
                  </a:lnTo>
                  <a:cubicBezTo>
                    <a:pt x="2797" y="629"/>
                    <a:pt x="2982" y="1269"/>
                    <a:pt x="3068" y="1897"/>
                  </a:cubicBezTo>
                  <a:cubicBezTo>
                    <a:pt x="3105" y="2218"/>
                    <a:pt x="3117" y="2538"/>
                    <a:pt x="3105" y="2871"/>
                  </a:cubicBezTo>
                  <a:cubicBezTo>
                    <a:pt x="3093" y="3191"/>
                    <a:pt x="3031" y="3511"/>
                    <a:pt x="2933" y="3807"/>
                  </a:cubicBezTo>
                  <a:cubicBezTo>
                    <a:pt x="2773" y="4410"/>
                    <a:pt x="2391" y="4940"/>
                    <a:pt x="1861" y="5285"/>
                  </a:cubicBezTo>
                  <a:cubicBezTo>
                    <a:pt x="1331" y="5618"/>
                    <a:pt x="678" y="5765"/>
                    <a:pt x="1" y="5790"/>
                  </a:cubicBezTo>
                  <a:cubicBezTo>
                    <a:pt x="246" y="5841"/>
                    <a:pt x="502" y="5871"/>
                    <a:pt x="761" y="5871"/>
                  </a:cubicBezTo>
                  <a:cubicBezTo>
                    <a:pt x="1190" y="5871"/>
                    <a:pt x="1626" y="5788"/>
                    <a:pt x="2033" y="5581"/>
                  </a:cubicBezTo>
                  <a:cubicBezTo>
                    <a:pt x="2354" y="5420"/>
                    <a:pt x="2625" y="5174"/>
                    <a:pt x="2859" y="4903"/>
                  </a:cubicBezTo>
                  <a:cubicBezTo>
                    <a:pt x="3093" y="4620"/>
                    <a:pt x="3241" y="4275"/>
                    <a:pt x="3351" y="3942"/>
                  </a:cubicBezTo>
                  <a:cubicBezTo>
                    <a:pt x="3549" y="3252"/>
                    <a:pt x="3549" y="2526"/>
                    <a:pt x="3401" y="1848"/>
                  </a:cubicBezTo>
                  <a:cubicBezTo>
                    <a:pt x="3241" y="1171"/>
                    <a:pt x="2957" y="530"/>
                    <a:pt x="2526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30"/>
          <p:cNvGrpSpPr/>
          <p:nvPr/>
        </p:nvGrpSpPr>
        <p:grpSpPr>
          <a:xfrm rot="10800000">
            <a:off x="7737734" y="3844189"/>
            <a:ext cx="861219" cy="843735"/>
            <a:chOff x="2516476" y="2550845"/>
            <a:chExt cx="1168705" cy="1144979"/>
          </a:xfrm>
        </p:grpSpPr>
        <p:sp>
          <p:nvSpPr>
            <p:cNvPr id="190" name="Google Shape;190;p30"/>
            <p:cNvSpPr/>
            <p:nvPr/>
          </p:nvSpPr>
          <p:spPr>
            <a:xfrm>
              <a:off x="2531141" y="2570298"/>
              <a:ext cx="442546" cy="433279"/>
            </a:xfrm>
            <a:custGeom>
              <a:rect b="b" l="l" r="r" t="t"/>
              <a:pathLst>
                <a:path extrusionOk="0" h="4343" w="4436">
                  <a:moveTo>
                    <a:pt x="59" y="1"/>
                  </a:moveTo>
                  <a:cubicBezTo>
                    <a:pt x="55" y="1"/>
                    <a:pt x="52" y="2"/>
                    <a:pt x="50" y="4"/>
                  </a:cubicBezTo>
                  <a:cubicBezTo>
                    <a:pt x="1" y="65"/>
                    <a:pt x="913" y="1075"/>
                    <a:pt x="2107" y="2270"/>
                  </a:cubicBezTo>
                  <a:cubicBezTo>
                    <a:pt x="3265" y="3439"/>
                    <a:pt x="4248" y="4343"/>
                    <a:pt x="4365" y="4343"/>
                  </a:cubicBezTo>
                  <a:cubicBezTo>
                    <a:pt x="4369" y="4343"/>
                    <a:pt x="4372" y="4342"/>
                    <a:pt x="4374" y="4340"/>
                  </a:cubicBezTo>
                  <a:cubicBezTo>
                    <a:pt x="4436" y="4278"/>
                    <a:pt x="3512" y="3256"/>
                    <a:pt x="2317" y="2073"/>
                  </a:cubicBezTo>
                  <a:cubicBezTo>
                    <a:pt x="1160" y="904"/>
                    <a:pt x="176" y="1"/>
                    <a:pt x="59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815059" y="2550845"/>
              <a:ext cx="188152" cy="418115"/>
            </a:xfrm>
            <a:custGeom>
              <a:rect b="b" l="l" r="r" t="t"/>
              <a:pathLst>
                <a:path extrusionOk="0" h="4191" w="1886">
                  <a:moveTo>
                    <a:pt x="54" y="0"/>
                  </a:moveTo>
                  <a:cubicBezTo>
                    <a:pt x="52" y="0"/>
                    <a:pt x="51" y="1"/>
                    <a:pt x="50" y="1"/>
                  </a:cubicBezTo>
                  <a:cubicBezTo>
                    <a:pt x="1" y="26"/>
                    <a:pt x="345" y="987"/>
                    <a:pt x="838" y="2145"/>
                  </a:cubicBezTo>
                  <a:cubicBezTo>
                    <a:pt x="1321" y="3280"/>
                    <a:pt x="1745" y="4191"/>
                    <a:pt x="1820" y="4191"/>
                  </a:cubicBezTo>
                  <a:cubicBezTo>
                    <a:pt x="1821" y="4191"/>
                    <a:pt x="1822" y="4190"/>
                    <a:pt x="1824" y="4190"/>
                  </a:cubicBezTo>
                  <a:cubicBezTo>
                    <a:pt x="1885" y="4177"/>
                    <a:pt x="1528" y="3204"/>
                    <a:pt x="1035" y="2046"/>
                  </a:cubicBezTo>
                  <a:cubicBezTo>
                    <a:pt x="552" y="911"/>
                    <a:pt x="128" y="0"/>
                    <a:pt x="54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516476" y="2863794"/>
              <a:ext cx="427682" cy="159923"/>
            </a:xfrm>
            <a:custGeom>
              <a:rect b="b" l="l" r="r" t="t"/>
              <a:pathLst>
                <a:path extrusionOk="0" h="1603" w="4287">
                  <a:moveTo>
                    <a:pt x="29" y="0"/>
                  </a:moveTo>
                  <a:cubicBezTo>
                    <a:pt x="19" y="0"/>
                    <a:pt x="13" y="2"/>
                    <a:pt x="12" y="6"/>
                  </a:cubicBezTo>
                  <a:cubicBezTo>
                    <a:pt x="0" y="55"/>
                    <a:pt x="936" y="449"/>
                    <a:pt x="2107" y="905"/>
                  </a:cubicBezTo>
                  <a:cubicBezTo>
                    <a:pt x="3191" y="1300"/>
                    <a:pt x="4099" y="1602"/>
                    <a:pt x="4252" y="1602"/>
                  </a:cubicBezTo>
                  <a:cubicBezTo>
                    <a:pt x="4266" y="1602"/>
                    <a:pt x="4274" y="1600"/>
                    <a:pt x="4275" y="1595"/>
                  </a:cubicBezTo>
                  <a:cubicBezTo>
                    <a:pt x="4287" y="1533"/>
                    <a:pt x="3363" y="1127"/>
                    <a:pt x="2181" y="695"/>
                  </a:cubicBezTo>
                  <a:cubicBezTo>
                    <a:pt x="1081" y="295"/>
                    <a:pt x="163" y="0"/>
                    <a:pt x="29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987145" y="3022813"/>
              <a:ext cx="40603" cy="39407"/>
            </a:xfrm>
            <a:custGeom>
              <a:rect b="b" l="l" r="r" t="t"/>
              <a:pathLst>
                <a:path extrusionOk="0" h="395" w="407">
                  <a:moveTo>
                    <a:pt x="210" y="1"/>
                  </a:moveTo>
                  <a:cubicBezTo>
                    <a:pt x="99" y="1"/>
                    <a:pt x="0" y="87"/>
                    <a:pt x="0" y="198"/>
                  </a:cubicBezTo>
                  <a:cubicBezTo>
                    <a:pt x="0" y="309"/>
                    <a:pt x="99" y="395"/>
                    <a:pt x="210" y="395"/>
                  </a:cubicBezTo>
                  <a:cubicBezTo>
                    <a:pt x="308" y="395"/>
                    <a:pt x="407" y="309"/>
                    <a:pt x="407" y="198"/>
                  </a:cubicBezTo>
                  <a:cubicBezTo>
                    <a:pt x="407" y="87"/>
                    <a:pt x="308" y="1"/>
                    <a:pt x="210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3052189" y="2635342"/>
              <a:ext cx="529839" cy="326730"/>
            </a:xfrm>
            <a:custGeom>
              <a:rect b="b" l="l" r="r" t="t"/>
              <a:pathLst>
                <a:path extrusionOk="0" h="3275" w="5311">
                  <a:moveTo>
                    <a:pt x="2946" y="0"/>
                  </a:moveTo>
                  <a:cubicBezTo>
                    <a:pt x="2720" y="0"/>
                    <a:pt x="2493" y="20"/>
                    <a:pt x="2280" y="78"/>
                  </a:cubicBezTo>
                  <a:cubicBezTo>
                    <a:pt x="2144" y="115"/>
                    <a:pt x="1997" y="152"/>
                    <a:pt x="1873" y="214"/>
                  </a:cubicBezTo>
                  <a:lnTo>
                    <a:pt x="1689" y="312"/>
                  </a:lnTo>
                  <a:cubicBezTo>
                    <a:pt x="1627" y="337"/>
                    <a:pt x="1565" y="374"/>
                    <a:pt x="1504" y="423"/>
                  </a:cubicBezTo>
                  <a:cubicBezTo>
                    <a:pt x="1036" y="707"/>
                    <a:pt x="642" y="1125"/>
                    <a:pt x="395" y="1606"/>
                  </a:cubicBezTo>
                  <a:cubicBezTo>
                    <a:pt x="149" y="2086"/>
                    <a:pt x="1" y="2604"/>
                    <a:pt x="63" y="3133"/>
                  </a:cubicBezTo>
                  <a:cubicBezTo>
                    <a:pt x="149" y="2628"/>
                    <a:pt x="383" y="2172"/>
                    <a:pt x="691" y="1754"/>
                  </a:cubicBezTo>
                  <a:cubicBezTo>
                    <a:pt x="986" y="1359"/>
                    <a:pt x="1368" y="1064"/>
                    <a:pt x="1787" y="854"/>
                  </a:cubicBezTo>
                  <a:cubicBezTo>
                    <a:pt x="1997" y="756"/>
                    <a:pt x="2218" y="682"/>
                    <a:pt x="2428" y="633"/>
                  </a:cubicBezTo>
                  <a:cubicBezTo>
                    <a:pt x="2568" y="617"/>
                    <a:pt x="2713" y="601"/>
                    <a:pt x="2854" y="601"/>
                  </a:cubicBezTo>
                  <a:cubicBezTo>
                    <a:pt x="2936" y="601"/>
                    <a:pt x="3016" y="607"/>
                    <a:pt x="3093" y="620"/>
                  </a:cubicBezTo>
                  <a:cubicBezTo>
                    <a:pt x="3524" y="682"/>
                    <a:pt x="3968" y="854"/>
                    <a:pt x="4275" y="1125"/>
                  </a:cubicBezTo>
                  <a:cubicBezTo>
                    <a:pt x="4436" y="1261"/>
                    <a:pt x="4559" y="1421"/>
                    <a:pt x="4608" y="1606"/>
                  </a:cubicBezTo>
                  <a:cubicBezTo>
                    <a:pt x="4670" y="1791"/>
                    <a:pt x="4670" y="1988"/>
                    <a:pt x="4620" y="2160"/>
                  </a:cubicBezTo>
                  <a:cubicBezTo>
                    <a:pt x="4583" y="2234"/>
                    <a:pt x="4559" y="2308"/>
                    <a:pt x="4497" y="2394"/>
                  </a:cubicBezTo>
                  <a:cubicBezTo>
                    <a:pt x="4448" y="2468"/>
                    <a:pt x="4374" y="2530"/>
                    <a:pt x="4300" y="2579"/>
                  </a:cubicBezTo>
                  <a:cubicBezTo>
                    <a:pt x="4214" y="2616"/>
                    <a:pt x="4128" y="2653"/>
                    <a:pt x="4029" y="2678"/>
                  </a:cubicBezTo>
                  <a:cubicBezTo>
                    <a:pt x="3943" y="2714"/>
                    <a:pt x="3832" y="2714"/>
                    <a:pt x="3746" y="2714"/>
                  </a:cubicBezTo>
                  <a:cubicBezTo>
                    <a:pt x="3536" y="2714"/>
                    <a:pt x="3376" y="2616"/>
                    <a:pt x="3253" y="2480"/>
                  </a:cubicBezTo>
                  <a:cubicBezTo>
                    <a:pt x="3130" y="2333"/>
                    <a:pt x="3068" y="2111"/>
                    <a:pt x="3068" y="1901"/>
                  </a:cubicBezTo>
                  <a:cubicBezTo>
                    <a:pt x="3068" y="1692"/>
                    <a:pt x="3191" y="1495"/>
                    <a:pt x="3389" y="1433"/>
                  </a:cubicBezTo>
                  <a:cubicBezTo>
                    <a:pt x="3416" y="1426"/>
                    <a:pt x="3447" y="1421"/>
                    <a:pt x="3480" y="1421"/>
                  </a:cubicBezTo>
                  <a:cubicBezTo>
                    <a:pt x="3550" y="1421"/>
                    <a:pt x="3629" y="1441"/>
                    <a:pt x="3697" y="1483"/>
                  </a:cubicBezTo>
                  <a:cubicBezTo>
                    <a:pt x="3783" y="1544"/>
                    <a:pt x="3844" y="1655"/>
                    <a:pt x="3894" y="1778"/>
                  </a:cubicBezTo>
                  <a:cubicBezTo>
                    <a:pt x="3894" y="1655"/>
                    <a:pt x="3844" y="1507"/>
                    <a:pt x="3758" y="1409"/>
                  </a:cubicBezTo>
                  <a:cubicBezTo>
                    <a:pt x="3668" y="1307"/>
                    <a:pt x="3536" y="1247"/>
                    <a:pt x="3392" y="1247"/>
                  </a:cubicBezTo>
                  <a:cubicBezTo>
                    <a:pt x="3379" y="1247"/>
                    <a:pt x="3365" y="1248"/>
                    <a:pt x="3352" y="1249"/>
                  </a:cubicBezTo>
                  <a:cubicBezTo>
                    <a:pt x="3204" y="1261"/>
                    <a:pt x="3044" y="1347"/>
                    <a:pt x="2945" y="1446"/>
                  </a:cubicBezTo>
                  <a:cubicBezTo>
                    <a:pt x="2822" y="1569"/>
                    <a:pt x="2760" y="1717"/>
                    <a:pt x="2723" y="1865"/>
                  </a:cubicBezTo>
                  <a:cubicBezTo>
                    <a:pt x="2662" y="2160"/>
                    <a:pt x="2699" y="2468"/>
                    <a:pt x="2859" y="2739"/>
                  </a:cubicBezTo>
                  <a:cubicBezTo>
                    <a:pt x="3031" y="3022"/>
                    <a:pt x="3352" y="3207"/>
                    <a:pt x="3660" y="3256"/>
                  </a:cubicBezTo>
                  <a:cubicBezTo>
                    <a:pt x="3740" y="3269"/>
                    <a:pt x="3817" y="3275"/>
                    <a:pt x="3894" y="3275"/>
                  </a:cubicBezTo>
                  <a:cubicBezTo>
                    <a:pt x="3971" y="3275"/>
                    <a:pt x="4048" y="3269"/>
                    <a:pt x="4128" y="3256"/>
                  </a:cubicBezTo>
                  <a:cubicBezTo>
                    <a:pt x="4275" y="3220"/>
                    <a:pt x="4436" y="3170"/>
                    <a:pt x="4571" y="3096"/>
                  </a:cubicBezTo>
                  <a:cubicBezTo>
                    <a:pt x="4854" y="2961"/>
                    <a:pt x="5101" y="2678"/>
                    <a:pt x="5199" y="2370"/>
                  </a:cubicBezTo>
                  <a:cubicBezTo>
                    <a:pt x="5310" y="2062"/>
                    <a:pt x="5310" y="1717"/>
                    <a:pt x="5224" y="1421"/>
                  </a:cubicBezTo>
                  <a:cubicBezTo>
                    <a:pt x="5187" y="1286"/>
                    <a:pt x="5113" y="1113"/>
                    <a:pt x="5015" y="990"/>
                  </a:cubicBezTo>
                  <a:cubicBezTo>
                    <a:pt x="4928" y="854"/>
                    <a:pt x="4817" y="744"/>
                    <a:pt x="4707" y="633"/>
                  </a:cubicBezTo>
                  <a:cubicBezTo>
                    <a:pt x="4263" y="238"/>
                    <a:pt x="3697" y="54"/>
                    <a:pt x="3130" y="4"/>
                  </a:cubicBezTo>
                  <a:cubicBezTo>
                    <a:pt x="3069" y="2"/>
                    <a:pt x="3007" y="0"/>
                    <a:pt x="2946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574237" y="3097733"/>
              <a:ext cx="326922" cy="521272"/>
            </a:xfrm>
            <a:custGeom>
              <a:rect b="b" l="l" r="r" t="t"/>
              <a:pathLst>
                <a:path extrusionOk="0" h="5225" w="3277">
                  <a:moveTo>
                    <a:pt x="2885" y="0"/>
                  </a:moveTo>
                  <a:cubicBezTo>
                    <a:pt x="2437" y="0"/>
                    <a:pt x="2003" y="145"/>
                    <a:pt x="1614" y="334"/>
                  </a:cubicBezTo>
                  <a:cubicBezTo>
                    <a:pt x="1146" y="605"/>
                    <a:pt x="727" y="987"/>
                    <a:pt x="431" y="1442"/>
                  </a:cubicBezTo>
                  <a:cubicBezTo>
                    <a:pt x="382" y="1504"/>
                    <a:pt x="357" y="1566"/>
                    <a:pt x="320" y="1627"/>
                  </a:cubicBezTo>
                  <a:lnTo>
                    <a:pt x="234" y="1812"/>
                  </a:lnTo>
                  <a:cubicBezTo>
                    <a:pt x="173" y="1935"/>
                    <a:pt x="123" y="2083"/>
                    <a:pt x="99" y="2218"/>
                  </a:cubicBezTo>
                  <a:cubicBezTo>
                    <a:pt x="12" y="2489"/>
                    <a:pt x="0" y="2773"/>
                    <a:pt x="12" y="3068"/>
                  </a:cubicBezTo>
                  <a:cubicBezTo>
                    <a:pt x="49" y="3635"/>
                    <a:pt x="246" y="4189"/>
                    <a:pt x="653" y="4645"/>
                  </a:cubicBezTo>
                  <a:cubicBezTo>
                    <a:pt x="752" y="4756"/>
                    <a:pt x="862" y="4867"/>
                    <a:pt x="998" y="4953"/>
                  </a:cubicBezTo>
                  <a:cubicBezTo>
                    <a:pt x="1121" y="5039"/>
                    <a:pt x="1281" y="5113"/>
                    <a:pt x="1429" y="5163"/>
                  </a:cubicBezTo>
                  <a:cubicBezTo>
                    <a:pt x="1568" y="5203"/>
                    <a:pt x="1720" y="5224"/>
                    <a:pt x="1874" y="5224"/>
                  </a:cubicBezTo>
                  <a:cubicBezTo>
                    <a:pt x="2049" y="5224"/>
                    <a:pt x="2226" y="5197"/>
                    <a:pt x="2390" y="5138"/>
                  </a:cubicBezTo>
                  <a:cubicBezTo>
                    <a:pt x="2698" y="5039"/>
                    <a:pt x="2969" y="4805"/>
                    <a:pt x="3117" y="4510"/>
                  </a:cubicBezTo>
                  <a:cubicBezTo>
                    <a:pt x="3191" y="4374"/>
                    <a:pt x="3252" y="4214"/>
                    <a:pt x="3265" y="4066"/>
                  </a:cubicBezTo>
                  <a:cubicBezTo>
                    <a:pt x="3277" y="3906"/>
                    <a:pt x="3277" y="3758"/>
                    <a:pt x="3265" y="3598"/>
                  </a:cubicBezTo>
                  <a:cubicBezTo>
                    <a:pt x="3215" y="3278"/>
                    <a:pt x="3030" y="2958"/>
                    <a:pt x="2759" y="2797"/>
                  </a:cubicBezTo>
                  <a:cubicBezTo>
                    <a:pt x="2556" y="2691"/>
                    <a:pt x="2340" y="2636"/>
                    <a:pt x="2129" y="2636"/>
                  </a:cubicBezTo>
                  <a:cubicBezTo>
                    <a:pt x="2047" y="2636"/>
                    <a:pt x="1965" y="2645"/>
                    <a:pt x="1885" y="2662"/>
                  </a:cubicBezTo>
                  <a:cubicBezTo>
                    <a:pt x="1725" y="2699"/>
                    <a:pt x="1577" y="2773"/>
                    <a:pt x="1466" y="2884"/>
                  </a:cubicBezTo>
                  <a:cubicBezTo>
                    <a:pt x="1343" y="2982"/>
                    <a:pt x="1269" y="3142"/>
                    <a:pt x="1269" y="3290"/>
                  </a:cubicBezTo>
                  <a:cubicBezTo>
                    <a:pt x="1244" y="3450"/>
                    <a:pt x="1306" y="3598"/>
                    <a:pt x="1417" y="3697"/>
                  </a:cubicBezTo>
                  <a:cubicBezTo>
                    <a:pt x="1528" y="3783"/>
                    <a:pt x="1663" y="3832"/>
                    <a:pt x="1786" y="3832"/>
                  </a:cubicBezTo>
                  <a:cubicBezTo>
                    <a:pt x="1663" y="3808"/>
                    <a:pt x="1552" y="3721"/>
                    <a:pt x="1491" y="3635"/>
                  </a:cubicBezTo>
                  <a:cubicBezTo>
                    <a:pt x="1429" y="3537"/>
                    <a:pt x="1417" y="3413"/>
                    <a:pt x="1454" y="3327"/>
                  </a:cubicBezTo>
                  <a:cubicBezTo>
                    <a:pt x="1515" y="3105"/>
                    <a:pt x="1712" y="3007"/>
                    <a:pt x="1909" y="3007"/>
                  </a:cubicBezTo>
                  <a:cubicBezTo>
                    <a:pt x="2119" y="3007"/>
                    <a:pt x="2353" y="3068"/>
                    <a:pt x="2501" y="3192"/>
                  </a:cubicBezTo>
                  <a:cubicBezTo>
                    <a:pt x="2636" y="3327"/>
                    <a:pt x="2722" y="3475"/>
                    <a:pt x="2722" y="3684"/>
                  </a:cubicBezTo>
                  <a:cubicBezTo>
                    <a:pt x="2722" y="3771"/>
                    <a:pt x="2722" y="3881"/>
                    <a:pt x="2698" y="3968"/>
                  </a:cubicBezTo>
                  <a:cubicBezTo>
                    <a:pt x="2673" y="4066"/>
                    <a:pt x="2636" y="4165"/>
                    <a:pt x="2587" y="4239"/>
                  </a:cubicBezTo>
                  <a:cubicBezTo>
                    <a:pt x="2538" y="4313"/>
                    <a:pt x="2476" y="4386"/>
                    <a:pt x="2402" y="4436"/>
                  </a:cubicBezTo>
                  <a:cubicBezTo>
                    <a:pt x="2341" y="4497"/>
                    <a:pt x="2267" y="4522"/>
                    <a:pt x="2168" y="4559"/>
                  </a:cubicBezTo>
                  <a:cubicBezTo>
                    <a:pt x="2087" y="4582"/>
                    <a:pt x="2000" y="4594"/>
                    <a:pt x="1911" y="4594"/>
                  </a:cubicBezTo>
                  <a:cubicBezTo>
                    <a:pt x="1812" y="4594"/>
                    <a:pt x="1711" y="4579"/>
                    <a:pt x="1614" y="4547"/>
                  </a:cubicBezTo>
                  <a:cubicBezTo>
                    <a:pt x="1429" y="4485"/>
                    <a:pt x="1281" y="4374"/>
                    <a:pt x="1146" y="4226"/>
                  </a:cubicBezTo>
                  <a:cubicBezTo>
                    <a:pt x="850" y="3918"/>
                    <a:pt x="678" y="3487"/>
                    <a:pt x="628" y="3031"/>
                  </a:cubicBezTo>
                  <a:cubicBezTo>
                    <a:pt x="604" y="2822"/>
                    <a:pt x="616" y="2588"/>
                    <a:pt x="653" y="2379"/>
                  </a:cubicBezTo>
                  <a:cubicBezTo>
                    <a:pt x="678" y="2145"/>
                    <a:pt x="752" y="1947"/>
                    <a:pt x="862" y="1726"/>
                  </a:cubicBezTo>
                  <a:cubicBezTo>
                    <a:pt x="1084" y="1307"/>
                    <a:pt x="1392" y="925"/>
                    <a:pt x="1774" y="629"/>
                  </a:cubicBezTo>
                  <a:cubicBezTo>
                    <a:pt x="2156" y="346"/>
                    <a:pt x="2599" y="112"/>
                    <a:pt x="3117" y="13"/>
                  </a:cubicBezTo>
                  <a:cubicBezTo>
                    <a:pt x="3039" y="4"/>
                    <a:pt x="2962" y="0"/>
                    <a:pt x="2885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3052189" y="3062119"/>
              <a:ext cx="491729" cy="202623"/>
            </a:xfrm>
            <a:custGeom>
              <a:rect b="b" l="l" r="r" t="t"/>
              <a:pathLst>
                <a:path extrusionOk="0" h="2031" w="4929">
                  <a:moveTo>
                    <a:pt x="1" y="1"/>
                  </a:moveTo>
                  <a:lnTo>
                    <a:pt x="1" y="1"/>
                  </a:lnTo>
                  <a:cubicBezTo>
                    <a:pt x="272" y="370"/>
                    <a:pt x="605" y="715"/>
                    <a:pt x="949" y="1011"/>
                  </a:cubicBezTo>
                  <a:cubicBezTo>
                    <a:pt x="1319" y="1282"/>
                    <a:pt x="1738" y="1528"/>
                    <a:pt x="2169" y="1701"/>
                  </a:cubicBezTo>
                  <a:cubicBezTo>
                    <a:pt x="2612" y="1873"/>
                    <a:pt x="3081" y="1972"/>
                    <a:pt x="3536" y="2009"/>
                  </a:cubicBezTo>
                  <a:cubicBezTo>
                    <a:pt x="3673" y="2023"/>
                    <a:pt x="3811" y="2030"/>
                    <a:pt x="3948" y="2030"/>
                  </a:cubicBezTo>
                  <a:cubicBezTo>
                    <a:pt x="4282" y="2030"/>
                    <a:pt x="4614" y="1989"/>
                    <a:pt x="4928" y="1910"/>
                  </a:cubicBezTo>
                  <a:cubicBezTo>
                    <a:pt x="4485" y="1849"/>
                    <a:pt x="4029" y="1775"/>
                    <a:pt x="3598" y="1689"/>
                  </a:cubicBezTo>
                  <a:cubicBezTo>
                    <a:pt x="3167" y="1590"/>
                    <a:pt x="2736" y="1454"/>
                    <a:pt x="2341" y="1294"/>
                  </a:cubicBezTo>
                  <a:cubicBezTo>
                    <a:pt x="1935" y="1147"/>
                    <a:pt x="1541" y="949"/>
                    <a:pt x="1159" y="728"/>
                  </a:cubicBezTo>
                  <a:cubicBezTo>
                    <a:pt x="765" y="494"/>
                    <a:pt x="383" y="247"/>
                    <a:pt x="1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3078026" y="2827481"/>
              <a:ext cx="607155" cy="324236"/>
            </a:xfrm>
            <a:custGeom>
              <a:rect b="b" l="l" r="r" t="t"/>
              <a:pathLst>
                <a:path extrusionOk="0" h="3250" w="6086">
                  <a:moveTo>
                    <a:pt x="6012" y="0"/>
                  </a:moveTo>
                  <a:lnTo>
                    <a:pt x="6012" y="0"/>
                  </a:lnTo>
                  <a:cubicBezTo>
                    <a:pt x="5914" y="678"/>
                    <a:pt x="5716" y="1330"/>
                    <a:pt x="5335" y="1823"/>
                  </a:cubicBezTo>
                  <a:cubicBezTo>
                    <a:pt x="4940" y="2316"/>
                    <a:pt x="4374" y="2636"/>
                    <a:pt x="3758" y="2759"/>
                  </a:cubicBezTo>
                  <a:cubicBezTo>
                    <a:pt x="3501" y="2811"/>
                    <a:pt x="3236" y="2836"/>
                    <a:pt x="2969" y="2836"/>
                  </a:cubicBezTo>
                  <a:cubicBezTo>
                    <a:pt x="2916" y="2836"/>
                    <a:pt x="2863" y="2835"/>
                    <a:pt x="2809" y="2833"/>
                  </a:cubicBezTo>
                  <a:cubicBezTo>
                    <a:pt x="2477" y="2833"/>
                    <a:pt x="2169" y="2772"/>
                    <a:pt x="1848" y="2710"/>
                  </a:cubicBezTo>
                  <a:cubicBezTo>
                    <a:pt x="1208" y="2575"/>
                    <a:pt x="592" y="2316"/>
                    <a:pt x="1" y="1983"/>
                  </a:cubicBezTo>
                  <a:lnTo>
                    <a:pt x="1" y="1983"/>
                  </a:lnTo>
                  <a:cubicBezTo>
                    <a:pt x="493" y="2451"/>
                    <a:pt x="1097" y="2809"/>
                    <a:pt x="1762" y="3018"/>
                  </a:cubicBezTo>
                  <a:cubicBezTo>
                    <a:pt x="2178" y="3170"/>
                    <a:pt x="2629" y="3249"/>
                    <a:pt x="3087" y="3249"/>
                  </a:cubicBezTo>
                  <a:cubicBezTo>
                    <a:pt x="3335" y="3249"/>
                    <a:pt x="3585" y="3226"/>
                    <a:pt x="3832" y="3178"/>
                  </a:cubicBezTo>
                  <a:cubicBezTo>
                    <a:pt x="4189" y="3092"/>
                    <a:pt x="4534" y="2969"/>
                    <a:pt x="4842" y="2772"/>
                  </a:cubicBezTo>
                  <a:cubicBezTo>
                    <a:pt x="5125" y="2575"/>
                    <a:pt x="5408" y="2316"/>
                    <a:pt x="5593" y="2008"/>
                  </a:cubicBezTo>
                  <a:cubicBezTo>
                    <a:pt x="5987" y="1404"/>
                    <a:pt x="6086" y="665"/>
                    <a:pt x="6012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3022759" y="3089154"/>
              <a:ext cx="164708" cy="506507"/>
            </a:xfrm>
            <a:custGeom>
              <a:rect b="b" l="l" r="r" t="t"/>
              <a:pathLst>
                <a:path extrusionOk="0" h="5077" w="1651">
                  <a:moveTo>
                    <a:pt x="0" y="1"/>
                  </a:moveTo>
                  <a:cubicBezTo>
                    <a:pt x="222" y="407"/>
                    <a:pt x="419" y="802"/>
                    <a:pt x="592" y="1196"/>
                  </a:cubicBezTo>
                  <a:cubicBezTo>
                    <a:pt x="776" y="1602"/>
                    <a:pt x="924" y="2009"/>
                    <a:pt x="1047" y="2428"/>
                  </a:cubicBezTo>
                  <a:cubicBezTo>
                    <a:pt x="1171" y="2859"/>
                    <a:pt x="1244" y="3278"/>
                    <a:pt x="1306" y="3721"/>
                  </a:cubicBezTo>
                  <a:cubicBezTo>
                    <a:pt x="1368" y="4165"/>
                    <a:pt x="1392" y="4620"/>
                    <a:pt x="1417" y="5076"/>
                  </a:cubicBezTo>
                  <a:cubicBezTo>
                    <a:pt x="1577" y="4633"/>
                    <a:pt x="1651" y="4165"/>
                    <a:pt x="1651" y="3709"/>
                  </a:cubicBezTo>
                  <a:cubicBezTo>
                    <a:pt x="1651" y="3241"/>
                    <a:pt x="1602" y="2773"/>
                    <a:pt x="1466" y="2317"/>
                  </a:cubicBezTo>
                  <a:cubicBezTo>
                    <a:pt x="1343" y="1861"/>
                    <a:pt x="1146" y="1442"/>
                    <a:pt x="900" y="1048"/>
                  </a:cubicBezTo>
                  <a:cubicBezTo>
                    <a:pt x="653" y="654"/>
                    <a:pt x="358" y="309"/>
                    <a:pt x="0" y="1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731459" y="3110104"/>
              <a:ext cx="354057" cy="585720"/>
            </a:xfrm>
            <a:custGeom>
              <a:rect b="b" l="l" r="r" t="t"/>
              <a:pathLst>
                <a:path extrusionOk="0" h="5871" w="3549">
                  <a:moveTo>
                    <a:pt x="2526" y="0"/>
                  </a:moveTo>
                  <a:lnTo>
                    <a:pt x="2526" y="0"/>
                  </a:lnTo>
                  <a:cubicBezTo>
                    <a:pt x="2797" y="629"/>
                    <a:pt x="2982" y="1269"/>
                    <a:pt x="3068" y="1897"/>
                  </a:cubicBezTo>
                  <a:cubicBezTo>
                    <a:pt x="3105" y="2218"/>
                    <a:pt x="3117" y="2538"/>
                    <a:pt x="3105" y="2871"/>
                  </a:cubicBezTo>
                  <a:cubicBezTo>
                    <a:pt x="3093" y="3191"/>
                    <a:pt x="3031" y="3511"/>
                    <a:pt x="2933" y="3807"/>
                  </a:cubicBezTo>
                  <a:cubicBezTo>
                    <a:pt x="2773" y="4410"/>
                    <a:pt x="2391" y="4940"/>
                    <a:pt x="1861" y="5285"/>
                  </a:cubicBezTo>
                  <a:cubicBezTo>
                    <a:pt x="1331" y="5618"/>
                    <a:pt x="678" y="5765"/>
                    <a:pt x="1" y="5790"/>
                  </a:cubicBezTo>
                  <a:cubicBezTo>
                    <a:pt x="246" y="5841"/>
                    <a:pt x="502" y="5871"/>
                    <a:pt x="761" y="5871"/>
                  </a:cubicBezTo>
                  <a:cubicBezTo>
                    <a:pt x="1190" y="5871"/>
                    <a:pt x="1626" y="5788"/>
                    <a:pt x="2033" y="5581"/>
                  </a:cubicBezTo>
                  <a:cubicBezTo>
                    <a:pt x="2354" y="5420"/>
                    <a:pt x="2625" y="5174"/>
                    <a:pt x="2859" y="4903"/>
                  </a:cubicBezTo>
                  <a:cubicBezTo>
                    <a:pt x="3093" y="4620"/>
                    <a:pt x="3241" y="4275"/>
                    <a:pt x="3351" y="3942"/>
                  </a:cubicBezTo>
                  <a:cubicBezTo>
                    <a:pt x="3549" y="3252"/>
                    <a:pt x="3549" y="2526"/>
                    <a:pt x="3401" y="1848"/>
                  </a:cubicBezTo>
                  <a:cubicBezTo>
                    <a:pt x="3241" y="1171"/>
                    <a:pt x="2957" y="530"/>
                    <a:pt x="2526" y="0"/>
                  </a:cubicBezTo>
                  <a:close/>
                </a:path>
              </a:pathLst>
            </a:custGeom>
            <a:solidFill>
              <a:srgbClr val="8978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 flipH="1">
            <a:off x="1945225" y="445025"/>
            <a:ext cx="5253600" cy="572700"/>
          </a:xfrm>
          <a:prstGeom prst="rect">
            <a:avLst/>
          </a:prstGeom>
          <a:ln>
            <a:noFill/>
          </a:ln>
          <a:effectLst>
            <a:outerShdw rotWithShape="0" algn="bl" dir="2220000" dist="2857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52475"/>
            <a:ext cx="77040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1"/>
          <p:cNvGrpSpPr/>
          <p:nvPr/>
        </p:nvGrpSpPr>
        <p:grpSpPr>
          <a:xfrm rot="5400000">
            <a:off x="-841708" y="2221339"/>
            <a:ext cx="3582092" cy="778248"/>
            <a:chOff x="3025775" y="2972025"/>
            <a:chExt cx="3079250" cy="669000"/>
          </a:xfrm>
        </p:grpSpPr>
        <p:sp>
          <p:nvSpPr>
            <p:cNvPr id="203" name="Google Shape;203;p31"/>
            <p:cNvSpPr/>
            <p:nvPr/>
          </p:nvSpPr>
          <p:spPr>
            <a:xfrm>
              <a:off x="3684800" y="2979750"/>
              <a:ext cx="1767000" cy="542800"/>
            </a:xfrm>
            <a:custGeom>
              <a:rect b="b" l="l" r="r" t="t"/>
              <a:pathLst>
                <a:path extrusionOk="0" h="21712" w="70680">
                  <a:moveTo>
                    <a:pt x="284" y="1"/>
                  </a:moveTo>
                  <a:lnTo>
                    <a:pt x="1" y="146"/>
                  </a:lnTo>
                  <a:cubicBezTo>
                    <a:pt x="6850" y="13448"/>
                    <a:pt x="20392" y="21712"/>
                    <a:pt x="35340" y="21712"/>
                  </a:cubicBezTo>
                  <a:cubicBezTo>
                    <a:pt x="50288" y="21712"/>
                    <a:pt x="63829" y="13448"/>
                    <a:pt x="70680" y="146"/>
                  </a:cubicBezTo>
                  <a:lnTo>
                    <a:pt x="70397" y="1"/>
                  </a:lnTo>
                  <a:cubicBezTo>
                    <a:pt x="63601" y="13195"/>
                    <a:pt x="50168" y="21393"/>
                    <a:pt x="35340" y="21393"/>
                  </a:cubicBezTo>
                  <a:cubicBezTo>
                    <a:pt x="20512" y="21393"/>
                    <a:pt x="7079" y="13195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573525" y="2976575"/>
              <a:ext cx="1989550" cy="647325"/>
            </a:xfrm>
            <a:custGeom>
              <a:rect b="b" l="l" r="r" t="t"/>
              <a:pathLst>
                <a:path extrusionOk="0" h="25893" w="79582">
                  <a:moveTo>
                    <a:pt x="868" y="1"/>
                  </a:moveTo>
                  <a:lnTo>
                    <a:pt x="0" y="400"/>
                  </a:lnTo>
                  <a:cubicBezTo>
                    <a:pt x="7129" y="15886"/>
                    <a:pt x="22748" y="25893"/>
                    <a:pt x="39791" y="25893"/>
                  </a:cubicBezTo>
                  <a:cubicBezTo>
                    <a:pt x="56834" y="25893"/>
                    <a:pt x="72453" y="15886"/>
                    <a:pt x="79581" y="400"/>
                  </a:cubicBezTo>
                  <a:lnTo>
                    <a:pt x="78715" y="1"/>
                  </a:lnTo>
                  <a:cubicBezTo>
                    <a:pt x="71741" y="15150"/>
                    <a:pt x="56463" y="24938"/>
                    <a:pt x="39791" y="24938"/>
                  </a:cubicBezTo>
                  <a:cubicBezTo>
                    <a:pt x="23119" y="24938"/>
                    <a:pt x="7841" y="15150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4922400" y="3296450"/>
              <a:ext cx="1182625" cy="255100"/>
            </a:xfrm>
            <a:custGeom>
              <a:rect b="b" l="l" r="r" t="t"/>
              <a:pathLst>
                <a:path extrusionOk="0" h="10204" w="47305">
                  <a:moveTo>
                    <a:pt x="35116" y="0"/>
                  </a:moveTo>
                  <a:cubicBezTo>
                    <a:pt x="34239" y="0"/>
                    <a:pt x="33338" y="39"/>
                    <a:pt x="32425" y="127"/>
                  </a:cubicBezTo>
                  <a:cubicBezTo>
                    <a:pt x="31691" y="179"/>
                    <a:pt x="30952" y="288"/>
                    <a:pt x="30202" y="376"/>
                  </a:cubicBezTo>
                  <a:cubicBezTo>
                    <a:pt x="29829" y="432"/>
                    <a:pt x="29454" y="490"/>
                    <a:pt x="29076" y="547"/>
                  </a:cubicBezTo>
                  <a:cubicBezTo>
                    <a:pt x="28699" y="603"/>
                    <a:pt x="28320" y="661"/>
                    <a:pt x="27944" y="741"/>
                  </a:cubicBezTo>
                  <a:cubicBezTo>
                    <a:pt x="26429" y="1010"/>
                    <a:pt x="24915" y="1391"/>
                    <a:pt x="23412" y="1796"/>
                  </a:cubicBezTo>
                  <a:cubicBezTo>
                    <a:pt x="22663" y="2010"/>
                    <a:pt x="21910" y="2206"/>
                    <a:pt x="21170" y="2435"/>
                  </a:cubicBezTo>
                  <a:cubicBezTo>
                    <a:pt x="20426" y="2649"/>
                    <a:pt x="19686" y="2861"/>
                    <a:pt x="18950" y="3072"/>
                  </a:cubicBezTo>
                  <a:cubicBezTo>
                    <a:pt x="17480" y="3491"/>
                    <a:pt x="16031" y="3897"/>
                    <a:pt x="14622" y="4278"/>
                  </a:cubicBezTo>
                  <a:cubicBezTo>
                    <a:pt x="13921" y="4475"/>
                    <a:pt x="13230" y="4668"/>
                    <a:pt x="12557" y="4872"/>
                  </a:cubicBezTo>
                  <a:cubicBezTo>
                    <a:pt x="12221" y="4973"/>
                    <a:pt x="11888" y="5073"/>
                    <a:pt x="11560" y="5171"/>
                  </a:cubicBezTo>
                  <a:cubicBezTo>
                    <a:pt x="11234" y="5280"/>
                    <a:pt x="10913" y="5386"/>
                    <a:pt x="10596" y="5492"/>
                  </a:cubicBezTo>
                  <a:cubicBezTo>
                    <a:pt x="9330" y="5923"/>
                    <a:pt x="8155" y="6391"/>
                    <a:pt x="7072" y="6823"/>
                  </a:cubicBezTo>
                  <a:cubicBezTo>
                    <a:pt x="5994" y="7269"/>
                    <a:pt x="5010" y="7687"/>
                    <a:pt x="4149" y="8081"/>
                  </a:cubicBezTo>
                  <a:cubicBezTo>
                    <a:pt x="3286" y="8471"/>
                    <a:pt x="2539" y="8825"/>
                    <a:pt x="1932" y="9132"/>
                  </a:cubicBezTo>
                  <a:cubicBezTo>
                    <a:pt x="712" y="9737"/>
                    <a:pt x="31" y="10113"/>
                    <a:pt x="31" y="10113"/>
                  </a:cubicBezTo>
                  <a:cubicBezTo>
                    <a:pt x="11" y="10124"/>
                    <a:pt x="0" y="10149"/>
                    <a:pt x="9" y="10171"/>
                  </a:cubicBezTo>
                  <a:cubicBezTo>
                    <a:pt x="15" y="10191"/>
                    <a:pt x="33" y="10204"/>
                    <a:pt x="54" y="10204"/>
                  </a:cubicBezTo>
                  <a:cubicBezTo>
                    <a:pt x="59" y="10204"/>
                    <a:pt x="64" y="10203"/>
                    <a:pt x="70" y="10201"/>
                  </a:cubicBezTo>
                  <a:cubicBezTo>
                    <a:pt x="70" y="10201"/>
                    <a:pt x="254" y="10139"/>
                    <a:pt x="600" y="10024"/>
                  </a:cubicBezTo>
                  <a:cubicBezTo>
                    <a:pt x="944" y="9903"/>
                    <a:pt x="1447" y="9726"/>
                    <a:pt x="2089" y="9500"/>
                  </a:cubicBezTo>
                  <a:cubicBezTo>
                    <a:pt x="2729" y="9274"/>
                    <a:pt x="3504" y="8997"/>
                    <a:pt x="4390" y="8669"/>
                  </a:cubicBezTo>
                  <a:cubicBezTo>
                    <a:pt x="5276" y="8344"/>
                    <a:pt x="6275" y="7978"/>
                    <a:pt x="7366" y="7579"/>
                  </a:cubicBezTo>
                  <a:cubicBezTo>
                    <a:pt x="8454" y="7176"/>
                    <a:pt x="9633" y="6740"/>
                    <a:pt x="10880" y="6280"/>
                  </a:cubicBezTo>
                  <a:cubicBezTo>
                    <a:pt x="12123" y="5808"/>
                    <a:pt x="13421" y="5273"/>
                    <a:pt x="14783" y="4766"/>
                  </a:cubicBezTo>
                  <a:cubicBezTo>
                    <a:pt x="15462" y="4509"/>
                    <a:pt x="16155" y="4254"/>
                    <a:pt x="16864" y="4015"/>
                  </a:cubicBezTo>
                  <a:cubicBezTo>
                    <a:pt x="17217" y="3896"/>
                    <a:pt x="17576" y="3783"/>
                    <a:pt x="17937" y="3674"/>
                  </a:cubicBezTo>
                  <a:cubicBezTo>
                    <a:pt x="18299" y="3561"/>
                    <a:pt x="18661" y="3448"/>
                    <a:pt x="19030" y="3351"/>
                  </a:cubicBezTo>
                  <a:cubicBezTo>
                    <a:pt x="20494" y="2921"/>
                    <a:pt x="22013" y="2608"/>
                    <a:pt x="23530" y="2306"/>
                  </a:cubicBezTo>
                  <a:cubicBezTo>
                    <a:pt x="24293" y="2176"/>
                    <a:pt x="25051" y="2025"/>
                    <a:pt x="25813" y="1917"/>
                  </a:cubicBezTo>
                  <a:cubicBezTo>
                    <a:pt x="26193" y="1854"/>
                    <a:pt x="26570" y="1791"/>
                    <a:pt x="26947" y="1729"/>
                  </a:cubicBezTo>
                  <a:cubicBezTo>
                    <a:pt x="27326" y="1676"/>
                    <a:pt x="27703" y="1623"/>
                    <a:pt x="28080" y="1571"/>
                  </a:cubicBezTo>
                  <a:cubicBezTo>
                    <a:pt x="28829" y="1457"/>
                    <a:pt x="29576" y="1379"/>
                    <a:pt x="30313" y="1288"/>
                  </a:cubicBezTo>
                  <a:cubicBezTo>
                    <a:pt x="31051" y="1226"/>
                    <a:pt x="31780" y="1141"/>
                    <a:pt x="32498" y="1113"/>
                  </a:cubicBezTo>
                  <a:cubicBezTo>
                    <a:pt x="33216" y="1066"/>
                    <a:pt x="33921" y="1044"/>
                    <a:pt x="34610" y="1025"/>
                  </a:cubicBezTo>
                  <a:cubicBezTo>
                    <a:pt x="34725" y="1019"/>
                    <a:pt x="34840" y="1017"/>
                    <a:pt x="34954" y="1017"/>
                  </a:cubicBezTo>
                  <a:cubicBezTo>
                    <a:pt x="35182" y="1017"/>
                    <a:pt x="35408" y="1025"/>
                    <a:pt x="35632" y="1025"/>
                  </a:cubicBezTo>
                  <a:cubicBezTo>
                    <a:pt x="35672" y="1026"/>
                    <a:pt x="35713" y="1026"/>
                    <a:pt x="35754" y="1026"/>
                  </a:cubicBezTo>
                  <a:cubicBezTo>
                    <a:pt x="35908" y="1026"/>
                    <a:pt x="36062" y="1023"/>
                    <a:pt x="36215" y="1023"/>
                  </a:cubicBezTo>
                  <a:cubicBezTo>
                    <a:pt x="36354" y="1023"/>
                    <a:pt x="36492" y="1025"/>
                    <a:pt x="36629" y="1035"/>
                  </a:cubicBezTo>
                  <a:cubicBezTo>
                    <a:pt x="36956" y="1050"/>
                    <a:pt x="37279" y="1065"/>
                    <a:pt x="37597" y="1081"/>
                  </a:cubicBezTo>
                  <a:cubicBezTo>
                    <a:pt x="37916" y="1088"/>
                    <a:pt x="38224" y="1139"/>
                    <a:pt x="38531" y="1160"/>
                  </a:cubicBezTo>
                  <a:cubicBezTo>
                    <a:pt x="39147" y="1200"/>
                    <a:pt x="39730" y="1303"/>
                    <a:pt x="40294" y="1389"/>
                  </a:cubicBezTo>
                  <a:cubicBezTo>
                    <a:pt x="40578" y="1422"/>
                    <a:pt x="40846" y="1497"/>
                    <a:pt x="41114" y="1550"/>
                  </a:cubicBezTo>
                  <a:cubicBezTo>
                    <a:pt x="41379" y="1611"/>
                    <a:pt x="41643" y="1656"/>
                    <a:pt x="41893" y="1726"/>
                  </a:cubicBezTo>
                  <a:cubicBezTo>
                    <a:pt x="42141" y="1798"/>
                    <a:pt x="42383" y="1869"/>
                    <a:pt x="42619" y="1938"/>
                  </a:cubicBezTo>
                  <a:cubicBezTo>
                    <a:pt x="42737" y="1972"/>
                    <a:pt x="42855" y="2005"/>
                    <a:pt x="42969" y="2037"/>
                  </a:cubicBezTo>
                  <a:cubicBezTo>
                    <a:pt x="43083" y="2073"/>
                    <a:pt x="43191" y="2119"/>
                    <a:pt x="43299" y="2160"/>
                  </a:cubicBezTo>
                  <a:cubicBezTo>
                    <a:pt x="44174" y="2465"/>
                    <a:pt x="44897" y="2834"/>
                    <a:pt x="45478" y="3161"/>
                  </a:cubicBezTo>
                  <a:cubicBezTo>
                    <a:pt x="45765" y="3334"/>
                    <a:pt x="46021" y="3489"/>
                    <a:pt x="46245" y="3625"/>
                  </a:cubicBezTo>
                  <a:cubicBezTo>
                    <a:pt x="46452" y="3782"/>
                    <a:pt x="46629" y="3916"/>
                    <a:pt x="46773" y="4025"/>
                  </a:cubicBezTo>
                  <a:cubicBezTo>
                    <a:pt x="47063" y="4242"/>
                    <a:pt x="47220" y="4358"/>
                    <a:pt x="47220" y="4358"/>
                  </a:cubicBezTo>
                  <a:lnTo>
                    <a:pt x="47224" y="4361"/>
                  </a:lnTo>
                  <a:cubicBezTo>
                    <a:pt x="47232" y="4367"/>
                    <a:pt x="47242" y="4370"/>
                    <a:pt x="47252" y="4370"/>
                  </a:cubicBezTo>
                  <a:cubicBezTo>
                    <a:pt x="47264" y="4370"/>
                    <a:pt x="47276" y="4366"/>
                    <a:pt x="47286" y="4357"/>
                  </a:cubicBezTo>
                  <a:cubicBezTo>
                    <a:pt x="47304" y="4338"/>
                    <a:pt x="47304" y="4308"/>
                    <a:pt x="47286" y="4290"/>
                  </a:cubicBezTo>
                  <a:cubicBezTo>
                    <a:pt x="47286" y="4290"/>
                    <a:pt x="47149" y="4150"/>
                    <a:pt x="46892" y="3889"/>
                  </a:cubicBezTo>
                  <a:cubicBezTo>
                    <a:pt x="46761" y="3760"/>
                    <a:pt x="46599" y="3601"/>
                    <a:pt x="46408" y="3413"/>
                  </a:cubicBezTo>
                  <a:cubicBezTo>
                    <a:pt x="46198" y="3247"/>
                    <a:pt x="45957" y="3056"/>
                    <a:pt x="45687" y="2843"/>
                  </a:cubicBezTo>
                  <a:cubicBezTo>
                    <a:pt x="45426" y="2611"/>
                    <a:pt x="45082" y="2440"/>
                    <a:pt x="44731" y="2214"/>
                  </a:cubicBezTo>
                  <a:cubicBezTo>
                    <a:pt x="44381" y="1979"/>
                    <a:pt x="43965" y="1806"/>
                    <a:pt x="43532" y="1588"/>
                  </a:cubicBezTo>
                  <a:cubicBezTo>
                    <a:pt x="43424" y="1536"/>
                    <a:pt x="43314" y="1477"/>
                    <a:pt x="43199" y="1430"/>
                  </a:cubicBezTo>
                  <a:cubicBezTo>
                    <a:pt x="43083" y="1384"/>
                    <a:pt x="42966" y="1339"/>
                    <a:pt x="42846" y="1293"/>
                  </a:cubicBezTo>
                  <a:cubicBezTo>
                    <a:pt x="42606" y="1202"/>
                    <a:pt x="42358" y="1109"/>
                    <a:pt x="42104" y="1013"/>
                  </a:cubicBezTo>
                  <a:cubicBezTo>
                    <a:pt x="41848" y="923"/>
                    <a:pt x="41579" y="858"/>
                    <a:pt x="41306" y="776"/>
                  </a:cubicBezTo>
                  <a:cubicBezTo>
                    <a:pt x="41032" y="704"/>
                    <a:pt x="40754" y="604"/>
                    <a:pt x="40462" y="555"/>
                  </a:cubicBezTo>
                  <a:cubicBezTo>
                    <a:pt x="39302" y="295"/>
                    <a:pt x="38026" y="112"/>
                    <a:pt x="36672" y="41"/>
                  </a:cubicBezTo>
                  <a:cubicBezTo>
                    <a:pt x="36164" y="14"/>
                    <a:pt x="35644" y="0"/>
                    <a:pt x="35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5450300" y="3335750"/>
              <a:ext cx="409775" cy="305275"/>
            </a:xfrm>
            <a:custGeom>
              <a:rect b="b" l="l" r="r" t="t"/>
              <a:pathLst>
                <a:path extrusionOk="0" h="12211" w="16391">
                  <a:moveTo>
                    <a:pt x="4637" y="1"/>
                  </a:moveTo>
                  <a:cubicBezTo>
                    <a:pt x="4346" y="1"/>
                    <a:pt x="4065" y="12"/>
                    <a:pt x="3795" y="24"/>
                  </a:cubicBezTo>
                  <a:cubicBezTo>
                    <a:pt x="3502" y="53"/>
                    <a:pt x="3221" y="82"/>
                    <a:pt x="2954" y="109"/>
                  </a:cubicBezTo>
                  <a:cubicBezTo>
                    <a:pt x="2690" y="151"/>
                    <a:pt x="2440" y="205"/>
                    <a:pt x="2206" y="248"/>
                  </a:cubicBezTo>
                  <a:cubicBezTo>
                    <a:pt x="1973" y="284"/>
                    <a:pt x="1755" y="354"/>
                    <a:pt x="1555" y="411"/>
                  </a:cubicBezTo>
                  <a:cubicBezTo>
                    <a:pt x="1356" y="468"/>
                    <a:pt x="1174" y="520"/>
                    <a:pt x="1012" y="572"/>
                  </a:cubicBezTo>
                  <a:cubicBezTo>
                    <a:pt x="695" y="691"/>
                    <a:pt x="452" y="796"/>
                    <a:pt x="285" y="867"/>
                  </a:cubicBezTo>
                  <a:cubicBezTo>
                    <a:pt x="119" y="941"/>
                    <a:pt x="30" y="981"/>
                    <a:pt x="30" y="981"/>
                  </a:cubicBezTo>
                  <a:cubicBezTo>
                    <a:pt x="13" y="990"/>
                    <a:pt x="0" y="1008"/>
                    <a:pt x="2" y="1029"/>
                  </a:cubicBezTo>
                  <a:cubicBezTo>
                    <a:pt x="3" y="1055"/>
                    <a:pt x="26" y="1075"/>
                    <a:pt x="52" y="1075"/>
                  </a:cubicBezTo>
                  <a:cubicBezTo>
                    <a:pt x="53" y="1075"/>
                    <a:pt x="54" y="1075"/>
                    <a:pt x="54" y="1075"/>
                  </a:cubicBezTo>
                  <a:cubicBezTo>
                    <a:pt x="54" y="1075"/>
                    <a:pt x="444" y="1053"/>
                    <a:pt x="1111" y="965"/>
                  </a:cubicBezTo>
                  <a:cubicBezTo>
                    <a:pt x="1445" y="950"/>
                    <a:pt x="1836" y="901"/>
                    <a:pt x="2293" y="878"/>
                  </a:cubicBezTo>
                  <a:cubicBezTo>
                    <a:pt x="2522" y="866"/>
                    <a:pt x="2764" y="862"/>
                    <a:pt x="3018" y="841"/>
                  </a:cubicBezTo>
                  <a:cubicBezTo>
                    <a:pt x="3273" y="839"/>
                    <a:pt x="3542" y="837"/>
                    <a:pt x="3822" y="834"/>
                  </a:cubicBezTo>
                  <a:cubicBezTo>
                    <a:pt x="3862" y="833"/>
                    <a:pt x="3902" y="833"/>
                    <a:pt x="3942" y="833"/>
                  </a:cubicBezTo>
                  <a:cubicBezTo>
                    <a:pt x="4466" y="833"/>
                    <a:pt x="5028" y="871"/>
                    <a:pt x="5621" y="897"/>
                  </a:cubicBezTo>
                  <a:cubicBezTo>
                    <a:pt x="5781" y="897"/>
                    <a:pt x="5942" y="911"/>
                    <a:pt x="6106" y="925"/>
                  </a:cubicBezTo>
                  <a:cubicBezTo>
                    <a:pt x="6271" y="934"/>
                    <a:pt x="6438" y="943"/>
                    <a:pt x="6606" y="952"/>
                  </a:cubicBezTo>
                  <a:cubicBezTo>
                    <a:pt x="6943" y="975"/>
                    <a:pt x="7288" y="1011"/>
                    <a:pt x="7641" y="1046"/>
                  </a:cubicBezTo>
                  <a:cubicBezTo>
                    <a:pt x="8338" y="1152"/>
                    <a:pt x="9066" y="1297"/>
                    <a:pt x="9751" y="1593"/>
                  </a:cubicBezTo>
                  <a:cubicBezTo>
                    <a:pt x="10102" y="1720"/>
                    <a:pt x="10431" y="1904"/>
                    <a:pt x="10766" y="2074"/>
                  </a:cubicBezTo>
                  <a:cubicBezTo>
                    <a:pt x="11085" y="2275"/>
                    <a:pt x="11414" y="2459"/>
                    <a:pt x="11708" y="2695"/>
                  </a:cubicBezTo>
                  <a:cubicBezTo>
                    <a:pt x="12320" y="3133"/>
                    <a:pt x="12863" y="3646"/>
                    <a:pt x="13371" y="4153"/>
                  </a:cubicBezTo>
                  <a:cubicBezTo>
                    <a:pt x="13628" y="4406"/>
                    <a:pt x="13850" y="4683"/>
                    <a:pt x="14072" y="4952"/>
                  </a:cubicBezTo>
                  <a:cubicBezTo>
                    <a:pt x="14172" y="5094"/>
                    <a:pt x="14272" y="5234"/>
                    <a:pt x="14369" y="5373"/>
                  </a:cubicBezTo>
                  <a:cubicBezTo>
                    <a:pt x="14471" y="5511"/>
                    <a:pt x="14544" y="5663"/>
                    <a:pt x="14631" y="5804"/>
                  </a:cubicBezTo>
                  <a:cubicBezTo>
                    <a:pt x="14956" y="6383"/>
                    <a:pt x="15181" y="6972"/>
                    <a:pt x="15290" y="7546"/>
                  </a:cubicBezTo>
                  <a:cubicBezTo>
                    <a:pt x="15405" y="8119"/>
                    <a:pt x="15367" y="8675"/>
                    <a:pt x="15247" y="9171"/>
                  </a:cubicBezTo>
                  <a:cubicBezTo>
                    <a:pt x="15147" y="9679"/>
                    <a:pt x="14898" y="10103"/>
                    <a:pt x="14683" y="10484"/>
                  </a:cubicBezTo>
                  <a:cubicBezTo>
                    <a:pt x="14559" y="10664"/>
                    <a:pt x="14430" y="10827"/>
                    <a:pt x="14320" y="10988"/>
                  </a:cubicBezTo>
                  <a:cubicBezTo>
                    <a:pt x="14201" y="11141"/>
                    <a:pt x="14070" y="11264"/>
                    <a:pt x="13965" y="11390"/>
                  </a:cubicBezTo>
                  <a:cubicBezTo>
                    <a:pt x="13911" y="11452"/>
                    <a:pt x="13859" y="11511"/>
                    <a:pt x="13810" y="11565"/>
                  </a:cubicBezTo>
                  <a:cubicBezTo>
                    <a:pt x="13757" y="11616"/>
                    <a:pt x="13707" y="11662"/>
                    <a:pt x="13660" y="11706"/>
                  </a:cubicBezTo>
                  <a:cubicBezTo>
                    <a:pt x="13566" y="11795"/>
                    <a:pt x="13486" y="11871"/>
                    <a:pt x="13421" y="11931"/>
                  </a:cubicBezTo>
                  <a:cubicBezTo>
                    <a:pt x="13292" y="12058"/>
                    <a:pt x="13222" y="12125"/>
                    <a:pt x="13222" y="12125"/>
                  </a:cubicBezTo>
                  <a:lnTo>
                    <a:pt x="13219" y="12129"/>
                  </a:lnTo>
                  <a:cubicBezTo>
                    <a:pt x="13205" y="12143"/>
                    <a:pt x="13200" y="12164"/>
                    <a:pt x="13210" y="12184"/>
                  </a:cubicBezTo>
                  <a:cubicBezTo>
                    <a:pt x="13219" y="12201"/>
                    <a:pt x="13235" y="12211"/>
                    <a:pt x="13253" y="12211"/>
                  </a:cubicBezTo>
                  <a:cubicBezTo>
                    <a:pt x="13260" y="12211"/>
                    <a:pt x="13267" y="12209"/>
                    <a:pt x="13274" y="12206"/>
                  </a:cubicBezTo>
                  <a:cubicBezTo>
                    <a:pt x="13274" y="12206"/>
                    <a:pt x="13361" y="12162"/>
                    <a:pt x="13524" y="12081"/>
                  </a:cubicBezTo>
                  <a:cubicBezTo>
                    <a:pt x="13681" y="11990"/>
                    <a:pt x="13939" y="11892"/>
                    <a:pt x="14214" y="11682"/>
                  </a:cubicBezTo>
                  <a:cubicBezTo>
                    <a:pt x="14354" y="11582"/>
                    <a:pt x="14519" y="11478"/>
                    <a:pt x="14679" y="11341"/>
                  </a:cubicBezTo>
                  <a:cubicBezTo>
                    <a:pt x="14833" y="11198"/>
                    <a:pt x="15008" y="11047"/>
                    <a:pt x="15178" y="10866"/>
                  </a:cubicBezTo>
                  <a:cubicBezTo>
                    <a:pt x="15496" y="10490"/>
                    <a:pt x="15853" y="10029"/>
                    <a:pt x="16060" y="9424"/>
                  </a:cubicBezTo>
                  <a:cubicBezTo>
                    <a:pt x="16272" y="8830"/>
                    <a:pt x="16391" y="8118"/>
                    <a:pt x="16281" y="7391"/>
                  </a:cubicBezTo>
                  <a:cubicBezTo>
                    <a:pt x="16179" y="6666"/>
                    <a:pt x="15892" y="5945"/>
                    <a:pt x="15482" y="5294"/>
                  </a:cubicBezTo>
                  <a:cubicBezTo>
                    <a:pt x="15075" y="4638"/>
                    <a:pt x="14545" y="4053"/>
                    <a:pt x="13950" y="3540"/>
                  </a:cubicBezTo>
                  <a:cubicBezTo>
                    <a:pt x="13361" y="3019"/>
                    <a:pt x="12685" y="2593"/>
                    <a:pt x="11981" y="2249"/>
                  </a:cubicBezTo>
                  <a:cubicBezTo>
                    <a:pt x="11809" y="2156"/>
                    <a:pt x="11634" y="2071"/>
                    <a:pt x="11453" y="1995"/>
                  </a:cubicBezTo>
                  <a:lnTo>
                    <a:pt x="10924" y="1756"/>
                  </a:lnTo>
                  <a:cubicBezTo>
                    <a:pt x="10564" y="1614"/>
                    <a:pt x="10217" y="1450"/>
                    <a:pt x="9859" y="1323"/>
                  </a:cubicBezTo>
                  <a:cubicBezTo>
                    <a:pt x="9152" y="1041"/>
                    <a:pt x="8447" y="795"/>
                    <a:pt x="7755" y="552"/>
                  </a:cubicBezTo>
                  <a:cubicBezTo>
                    <a:pt x="7406" y="446"/>
                    <a:pt x="7060" y="335"/>
                    <a:pt x="6716" y="249"/>
                  </a:cubicBezTo>
                  <a:cubicBezTo>
                    <a:pt x="6370" y="178"/>
                    <a:pt x="6031" y="95"/>
                    <a:pt x="5695" y="63"/>
                  </a:cubicBezTo>
                  <a:cubicBezTo>
                    <a:pt x="5332" y="16"/>
                    <a:pt x="4978" y="1"/>
                    <a:pt x="4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4725125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9098" y="1"/>
                  </a:moveTo>
                  <a:cubicBezTo>
                    <a:pt x="9018" y="1"/>
                    <a:pt x="8954" y="4"/>
                    <a:pt x="8875" y="4"/>
                  </a:cubicBezTo>
                  <a:lnTo>
                    <a:pt x="8240" y="14"/>
                  </a:lnTo>
                  <a:cubicBezTo>
                    <a:pt x="8237" y="14"/>
                    <a:pt x="8235" y="14"/>
                    <a:pt x="8232" y="14"/>
                  </a:cubicBezTo>
                  <a:cubicBezTo>
                    <a:pt x="8026" y="14"/>
                    <a:pt x="7799" y="51"/>
                    <a:pt x="7584" y="68"/>
                  </a:cubicBezTo>
                  <a:cubicBezTo>
                    <a:pt x="6698" y="145"/>
                    <a:pt x="5858" y="367"/>
                    <a:pt x="5043" y="675"/>
                  </a:cubicBezTo>
                  <a:cubicBezTo>
                    <a:pt x="4227" y="974"/>
                    <a:pt x="3483" y="1442"/>
                    <a:pt x="2819" y="1975"/>
                  </a:cubicBezTo>
                  <a:cubicBezTo>
                    <a:pt x="2660" y="2117"/>
                    <a:pt x="2487" y="2244"/>
                    <a:pt x="2341" y="2398"/>
                  </a:cubicBezTo>
                  <a:cubicBezTo>
                    <a:pt x="2193" y="2551"/>
                    <a:pt x="2049" y="2705"/>
                    <a:pt x="1906" y="2859"/>
                  </a:cubicBezTo>
                  <a:cubicBezTo>
                    <a:pt x="1647" y="3190"/>
                    <a:pt x="1386" y="3516"/>
                    <a:pt x="1183" y="3875"/>
                  </a:cubicBezTo>
                  <a:cubicBezTo>
                    <a:pt x="759" y="4579"/>
                    <a:pt x="441" y="5330"/>
                    <a:pt x="272" y="6091"/>
                  </a:cubicBezTo>
                  <a:cubicBezTo>
                    <a:pt x="98" y="6849"/>
                    <a:pt x="1" y="7605"/>
                    <a:pt x="31" y="8335"/>
                  </a:cubicBezTo>
                  <a:cubicBezTo>
                    <a:pt x="66" y="9061"/>
                    <a:pt x="148" y="9763"/>
                    <a:pt x="343" y="10410"/>
                  </a:cubicBezTo>
                  <a:cubicBezTo>
                    <a:pt x="699" y="11713"/>
                    <a:pt x="1366" y="12797"/>
                    <a:pt x="2114" y="13585"/>
                  </a:cubicBezTo>
                  <a:cubicBezTo>
                    <a:pt x="2866" y="14376"/>
                    <a:pt x="3700" y="14875"/>
                    <a:pt x="4425" y="15134"/>
                  </a:cubicBezTo>
                  <a:cubicBezTo>
                    <a:pt x="5152" y="15395"/>
                    <a:pt x="5747" y="15488"/>
                    <a:pt x="6152" y="15519"/>
                  </a:cubicBezTo>
                  <a:cubicBezTo>
                    <a:pt x="6556" y="15536"/>
                    <a:pt x="6771" y="15544"/>
                    <a:pt x="6771" y="15544"/>
                  </a:cubicBezTo>
                  <a:cubicBezTo>
                    <a:pt x="6772" y="15544"/>
                    <a:pt x="6772" y="15544"/>
                    <a:pt x="6773" y="15544"/>
                  </a:cubicBezTo>
                  <a:cubicBezTo>
                    <a:pt x="6796" y="15544"/>
                    <a:pt x="6816" y="15528"/>
                    <a:pt x="6820" y="15505"/>
                  </a:cubicBezTo>
                  <a:cubicBezTo>
                    <a:pt x="6825" y="15479"/>
                    <a:pt x="6808" y="15455"/>
                    <a:pt x="6782" y="15450"/>
                  </a:cubicBezTo>
                  <a:lnTo>
                    <a:pt x="6777" y="15449"/>
                  </a:lnTo>
                  <a:cubicBezTo>
                    <a:pt x="6777" y="15449"/>
                    <a:pt x="6568" y="15411"/>
                    <a:pt x="6178" y="15339"/>
                  </a:cubicBezTo>
                  <a:cubicBezTo>
                    <a:pt x="5792" y="15260"/>
                    <a:pt x="5228" y="15107"/>
                    <a:pt x="4578" y="14785"/>
                  </a:cubicBezTo>
                  <a:cubicBezTo>
                    <a:pt x="3932" y="14463"/>
                    <a:pt x="3196" y="13956"/>
                    <a:pt x="2577" y="13176"/>
                  </a:cubicBezTo>
                  <a:cubicBezTo>
                    <a:pt x="1967" y="12397"/>
                    <a:pt x="1422" y="11392"/>
                    <a:pt x="1168" y="10200"/>
                  </a:cubicBezTo>
                  <a:cubicBezTo>
                    <a:pt x="895" y="9019"/>
                    <a:pt x="885" y="7669"/>
                    <a:pt x="1236" y="6337"/>
                  </a:cubicBezTo>
                  <a:cubicBezTo>
                    <a:pt x="1597" y="5014"/>
                    <a:pt x="2319" y="3701"/>
                    <a:pt x="3459" y="2729"/>
                  </a:cubicBezTo>
                  <a:cubicBezTo>
                    <a:pt x="4576" y="1739"/>
                    <a:pt x="6092" y="1120"/>
                    <a:pt x="7674" y="904"/>
                  </a:cubicBezTo>
                  <a:cubicBezTo>
                    <a:pt x="7875" y="879"/>
                    <a:pt x="8059" y="831"/>
                    <a:pt x="8274" y="823"/>
                  </a:cubicBezTo>
                  <a:lnTo>
                    <a:pt x="8906" y="781"/>
                  </a:lnTo>
                  <a:cubicBezTo>
                    <a:pt x="9004" y="776"/>
                    <a:pt x="9135" y="764"/>
                    <a:pt x="9207" y="764"/>
                  </a:cubicBezTo>
                  <a:lnTo>
                    <a:pt x="9516" y="767"/>
                  </a:lnTo>
                  <a:lnTo>
                    <a:pt x="10138" y="774"/>
                  </a:lnTo>
                  <a:cubicBezTo>
                    <a:pt x="10965" y="816"/>
                    <a:pt x="11802" y="889"/>
                    <a:pt x="12616" y="1083"/>
                  </a:cubicBezTo>
                  <a:cubicBezTo>
                    <a:pt x="13436" y="1254"/>
                    <a:pt x="14230" y="1538"/>
                    <a:pt x="14993" y="1882"/>
                  </a:cubicBezTo>
                  <a:cubicBezTo>
                    <a:pt x="15756" y="2232"/>
                    <a:pt x="16454" y="2701"/>
                    <a:pt x="17101" y="3217"/>
                  </a:cubicBezTo>
                  <a:cubicBezTo>
                    <a:pt x="17413" y="3489"/>
                    <a:pt x="17721" y="3765"/>
                    <a:pt x="17990" y="4075"/>
                  </a:cubicBezTo>
                  <a:cubicBezTo>
                    <a:pt x="18282" y="4366"/>
                    <a:pt x="18514" y="4704"/>
                    <a:pt x="18754" y="5027"/>
                  </a:cubicBezTo>
                  <a:cubicBezTo>
                    <a:pt x="19211" y="5698"/>
                    <a:pt x="19545" y="6427"/>
                    <a:pt x="19800" y="7161"/>
                  </a:cubicBezTo>
                  <a:cubicBezTo>
                    <a:pt x="20025" y="7906"/>
                    <a:pt x="20170" y="8656"/>
                    <a:pt x="20207" y="9396"/>
                  </a:cubicBezTo>
                  <a:cubicBezTo>
                    <a:pt x="20222" y="9580"/>
                    <a:pt x="20207" y="9765"/>
                    <a:pt x="20209" y="9947"/>
                  </a:cubicBezTo>
                  <a:cubicBezTo>
                    <a:pt x="20207" y="10130"/>
                    <a:pt x="20209" y="10311"/>
                    <a:pt x="20185" y="10490"/>
                  </a:cubicBezTo>
                  <a:cubicBezTo>
                    <a:pt x="20169" y="10670"/>
                    <a:pt x="20153" y="10847"/>
                    <a:pt x="20138" y="11024"/>
                  </a:cubicBezTo>
                  <a:cubicBezTo>
                    <a:pt x="20121" y="11201"/>
                    <a:pt x="20077" y="11373"/>
                    <a:pt x="20049" y="11546"/>
                  </a:cubicBezTo>
                  <a:cubicBezTo>
                    <a:pt x="19803" y="12925"/>
                    <a:pt x="19290" y="14178"/>
                    <a:pt x="18644" y="15234"/>
                  </a:cubicBezTo>
                  <a:cubicBezTo>
                    <a:pt x="18006" y="16299"/>
                    <a:pt x="17251" y="17170"/>
                    <a:pt x="16556" y="17915"/>
                  </a:cubicBezTo>
                  <a:cubicBezTo>
                    <a:pt x="15840" y="18643"/>
                    <a:pt x="15166" y="19239"/>
                    <a:pt x="14591" y="19700"/>
                  </a:cubicBezTo>
                  <a:cubicBezTo>
                    <a:pt x="14302" y="19930"/>
                    <a:pt x="14047" y="20140"/>
                    <a:pt x="13815" y="20315"/>
                  </a:cubicBezTo>
                  <a:cubicBezTo>
                    <a:pt x="13577" y="20483"/>
                    <a:pt x="13375" y="20625"/>
                    <a:pt x="13212" y="20741"/>
                  </a:cubicBezTo>
                  <a:cubicBezTo>
                    <a:pt x="12888" y="20979"/>
                    <a:pt x="12715" y="21105"/>
                    <a:pt x="12715" y="21105"/>
                  </a:cubicBezTo>
                  <a:cubicBezTo>
                    <a:pt x="12697" y="21119"/>
                    <a:pt x="12690" y="21145"/>
                    <a:pt x="12701" y="21165"/>
                  </a:cubicBezTo>
                  <a:cubicBezTo>
                    <a:pt x="12710" y="21182"/>
                    <a:pt x="12726" y="21191"/>
                    <a:pt x="12744" y="21191"/>
                  </a:cubicBezTo>
                  <a:cubicBezTo>
                    <a:pt x="12751" y="21191"/>
                    <a:pt x="12759" y="21189"/>
                    <a:pt x="12766" y="21186"/>
                  </a:cubicBezTo>
                  <a:cubicBezTo>
                    <a:pt x="12766" y="21186"/>
                    <a:pt x="12956" y="21088"/>
                    <a:pt x="13313" y="20904"/>
                  </a:cubicBezTo>
                  <a:cubicBezTo>
                    <a:pt x="13489" y="20810"/>
                    <a:pt x="13707" y="20692"/>
                    <a:pt x="13963" y="20555"/>
                  </a:cubicBezTo>
                  <a:cubicBezTo>
                    <a:pt x="14216" y="20408"/>
                    <a:pt x="14500" y="20225"/>
                    <a:pt x="14822" y="20027"/>
                  </a:cubicBezTo>
                  <a:cubicBezTo>
                    <a:pt x="15154" y="19838"/>
                    <a:pt x="15484" y="19581"/>
                    <a:pt x="15852" y="19311"/>
                  </a:cubicBezTo>
                  <a:cubicBezTo>
                    <a:pt x="16231" y="19053"/>
                    <a:pt x="16595" y="18718"/>
                    <a:pt x="16999" y="18372"/>
                  </a:cubicBezTo>
                  <a:cubicBezTo>
                    <a:pt x="17777" y="17655"/>
                    <a:pt x="18608" y="16772"/>
                    <a:pt x="19332" y="15663"/>
                  </a:cubicBezTo>
                  <a:cubicBezTo>
                    <a:pt x="20045" y="14552"/>
                    <a:pt x="20649" y="13203"/>
                    <a:pt x="20875" y="11683"/>
                  </a:cubicBezTo>
                  <a:cubicBezTo>
                    <a:pt x="21006" y="10926"/>
                    <a:pt x="20993" y="10130"/>
                    <a:pt x="20906" y="9335"/>
                  </a:cubicBezTo>
                  <a:cubicBezTo>
                    <a:pt x="20804" y="8539"/>
                    <a:pt x="20586" y="7747"/>
                    <a:pt x="20282" y="6981"/>
                  </a:cubicBezTo>
                  <a:cubicBezTo>
                    <a:pt x="19952" y="6224"/>
                    <a:pt x="19529" y="5505"/>
                    <a:pt x="19032" y="4829"/>
                  </a:cubicBezTo>
                  <a:cubicBezTo>
                    <a:pt x="18514" y="4169"/>
                    <a:pt x="17941" y="3544"/>
                    <a:pt x="17287" y="2995"/>
                  </a:cubicBezTo>
                  <a:cubicBezTo>
                    <a:pt x="15972" y="1917"/>
                    <a:pt x="14425" y="1060"/>
                    <a:pt x="12749" y="577"/>
                  </a:cubicBezTo>
                  <a:cubicBezTo>
                    <a:pt x="11917" y="312"/>
                    <a:pt x="11051" y="169"/>
                    <a:pt x="10186" y="60"/>
                  </a:cubicBezTo>
                  <a:lnTo>
                    <a:pt x="9534" y="21"/>
                  </a:lnTo>
                  <a:lnTo>
                    <a:pt x="9209" y="3"/>
                  </a:lnTo>
                  <a:cubicBezTo>
                    <a:pt x="9168" y="1"/>
                    <a:pt x="9132" y="1"/>
                    <a:pt x="9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5298975" y="3074850"/>
              <a:ext cx="644475" cy="255900"/>
            </a:xfrm>
            <a:custGeom>
              <a:rect b="b" l="l" r="r" t="t"/>
              <a:pathLst>
                <a:path extrusionOk="0" h="10236" w="25779">
                  <a:moveTo>
                    <a:pt x="19213" y="0"/>
                  </a:moveTo>
                  <a:cubicBezTo>
                    <a:pt x="19094" y="0"/>
                    <a:pt x="18975" y="2"/>
                    <a:pt x="18856" y="5"/>
                  </a:cubicBezTo>
                  <a:cubicBezTo>
                    <a:pt x="17464" y="70"/>
                    <a:pt x="16109" y="332"/>
                    <a:pt x="14810" y="691"/>
                  </a:cubicBezTo>
                  <a:cubicBezTo>
                    <a:pt x="13511" y="1050"/>
                    <a:pt x="12259" y="1487"/>
                    <a:pt x="11061" y="1960"/>
                  </a:cubicBezTo>
                  <a:cubicBezTo>
                    <a:pt x="9864" y="2436"/>
                    <a:pt x="8732" y="2970"/>
                    <a:pt x="7712" y="3569"/>
                  </a:cubicBezTo>
                  <a:cubicBezTo>
                    <a:pt x="6696" y="4175"/>
                    <a:pt x="5783" y="4819"/>
                    <a:pt x="4963" y="5442"/>
                  </a:cubicBezTo>
                  <a:cubicBezTo>
                    <a:pt x="4553" y="5753"/>
                    <a:pt x="4178" y="6074"/>
                    <a:pt x="3811" y="6367"/>
                  </a:cubicBezTo>
                  <a:cubicBezTo>
                    <a:pt x="3454" y="6669"/>
                    <a:pt x="3125" y="6969"/>
                    <a:pt x="2812" y="7244"/>
                  </a:cubicBezTo>
                  <a:cubicBezTo>
                    <a:pt x="2199" y="7810"/>
                    <a:pt x="1680" y="8321"/>
                    <a:pt x="1268" y="8758"/>
                  </a:cubicBezTo>
                  <a:cubicBezTo>
                    <a:pt x="848" y="9185"/>
                    <a:pt x="548" y="9544"/>
                    <a:pt x="336" y="9784"/>
                  </a:cubicBezTo>
                  <a:cubicBezTo>
                    <a:pt x="128" y="10027"/>
                    <a:pt x="16" y="10156"/>
                    <a:pt x="16" y="10156"/>
                  </a:cubicBezTo>
                  <a:cubicBezTo>
                    <a:pt x="2" y="10173"/>
                    <a:pt x="1" y="10199"/>
                    <a:pt x="15" y="10217"/>
                  </a:cubicBezTo>
                  <a:cubicBezTo>
                    <a:pt x="24" y="10229"/>
                    <a:pt x="38" y="10236"/>
                    <a:pt x="52" y="10236"/>
                  </a:cubicBezTo>
                  <a:cubicBezTo>
                    <a:pt x="63" y="10236"/>
                    <a:pt x="73" y="10232"/>
                    <a:pt x="82" y="10225"/>
                  </a:cubicBezTo>
                  <a:cubicBezTo>
                    <a:pt x="82" y="10225"/>
                    <a:pt x="216" y="10119"/>
                    <a:pt x="468" y="9922"/>
                  </a:cubicBezTo>
                  <a:cubicBezTo>
                    <a:pt x="719" y="9724"/>
                    <a:pt x="1078" y="9417"/>
                    <a:pt x="1545" y="9054"/>
                  </a:cubicBezTo>
                  <a:cubicBezTo>
                    <a:pt x="1776" y="8869"/>
                    <a:pt x="2032" y="8664"/>
                    <a:pt x="2311" y="8441"/>
                  </a:cubicBezTo>
                  <a:cubicBezTo>
                    <a:pt x="2594" y="8225"/>
                    <a:pt x="2899" y="7988"/>
                    <a:pt x="3220" y="7731"/>
                  </a:cubicBezTo>
                  <a:cubicBezTo>
                    <a:pt x="3549" y="7483"/>
                    <a:pt x="3904" y="7226"/>
                    <a:pt x="4267" y="6943"/>
                  </a:cubicBezTo>
                  <a:cubicBezTo>
                    <a:pt x="4641" y="6674"/>
                    <a:pt x="5028" y="6382"/>
                    <a:pt x="5444" y="6095"/>
                  </a:cubicBezTo>
                  <a:cubicBezTo>
                    <a:pt x="6263" y="5505"/>
                    <a:pt x="7180" y="4910"/>
                    <a:pt x="8149" y="4282"/>
                  </a:cubicBezTo>
                  <a:cubicBezTo>
                    <a:pt x="9124" y="3666"/>
                    <a:pt x="10156" y="3014"/>
                    <a:pt x="11274" y="2420"/>
                  </a:cubicBezTo>
                  <a:cubicBezTo>
                    <a:pt x="12389" y="1827"/>
                    <a:pt x="13603" y="1316"/>
                    <a:pt x="14886" y="972"/>
                  </a:cubicBezTo>
                  <a:cubicBezTo>
                    <a:pt x="15968" y="673"/>
                    <a:pt x="17105" y="512"/>
                    <a:pt x="18234" y="512"/>
                  </a:cubicBezTo>
                  <a:cubicBezTo>
                    <a:pt x="18440" y="512"/>
                    <a:pt x="18646" y="517"/>
                    <a:pt x="18851" y="528"/>
                  </a:cubicBezTo>
                  <a:cubicBezTo>
                    <a:pt x="19514" y="566"/>
                    <a:pt x="20168" y="672"/>
                    <a:pt x="20790" y="846"/>
                  </a:cubicBezTo>
                  <a:cubicBezTo>
                    <a:pt x="21414" y="1015"/>
                    <a:pt x="22006" y="1263"/>
                    <a:pt x="22525" y="1598"/>
                  </a:cubicBezTo>
                  <a:cubicBezTo>
                    <a:pt x="23045" y="1932"/>
                    <a:pt x="23492" y="2351"/>
                    <a:pt x="23829" y="2839"/>
                  </a:cubicBezTo>
                  <a:lnTo>
                    <a:pt x="23894" y="2929"/>
                  </a:lnTo>
                  <a:lnTo>
                    <a:pt x="23910" y="2952"/>
                  </a:lnTo>
                  <a:lnTo>
                    <a:pt x="23916" y="2961"/>
                  </a:lnTo>
                  <a:lnTo>
                    <a:pt x="23916" y="2961"/>
                  </a:lnTo>
                  <a:lnTo>
                    <a:pt x="23936" y="2997"/>
                  </a:lnTo>
                  <a:lnTo>
                    <a:pt x="24053" y="3213"/>
                  </a:lnTo>
                  <a:cubicBezTo>
                    <a:pt x="24123" y="3353"/>
                    <a:pt x="24225" y="3505"/>
                    <a:pt x="24270" y="3634"/>
                  </a:cubicBezTo>
                  <a:lnTo>
                    <a:pt x="24436" y="4028"/>
                  </a:lnTo>
                  <a:cubicBezTo>
                    <a:pt x="24483" y="4164"/>
                    <a:pt x="24520" y="4305"/>
                    <a:pt x="24563" y="4442"/>
                  </a:cubicBezTo>
                  <a:cubicBezTo>
                    <a:pt x="24704" y="4996"/>
                    <a:pt x="24745" y="5550"/>
                    <a:pt x="24644" y="6065"/>
                  </a:cubicBezTo>
                  <a:cubicBezTo>
                    <a:pt x="24542" y="6578"/>
                    <a:pt x="24314" y="7049"/>
                    <a:pt x="23996" y="7444"/>
                  </a:cubicBezTo>
                  <a:cubicBezTo>
                    <a:pt x="23349" y="8231"/>
                    <a:pt x="22392" y="8703"/>
                    <a:pt x="21483" y="8850"/>
                  </a:cubicBezTo>
                  <a:cubicBezTo>
                    <a:pt x="21257" y="8887"/>
                    <a:pt x="21034" y="8904"/>
                    <a:pt x="20815" y="8904"/>
                  </a:cubicBezTo>
                  <a:cubicBezTo>
                    <a:pt x="20148" y="8904"/>
                    <a:pt x="19529" y="8741"/>
                    <a:pt x="19042" y="8452"/>
                  </a:cubicBezTo>
                  <a:cubicBezTo>
                    <a:pt x="18389" y="8071"/>
                    <a:pt x="17960" y="7515"/>
                    <a:pt x="17711" y="7005"/>
                  </a:cubicBezTo>
                  <a:cubicBezTo>
                    <a:pt x="17463" y="6493"/>
                    <a:pt x="17348" y="6042"/>
                    <a:pt x="17288" y="5734"/>
                  </a:cubicBezTo>
                  <a:cubicBezTo>
                    <a:pt x="17232" y="5422"/>
                    <a:pt x="17200" y="5256"/>
                    <a:pt x="17200" y="5256"/>
                  </a:cubicBezTo>
                  <a:lnTo>
                    <a:pt x="17200" y="5252"/>
                  </a:lnTo>
                  <a:cubicBezTo>
                    <a:pt x="17196" y="5230"/>
                    <a:pt x="17178" y="5213"/>
                    <a:pt x="17155" y="5213"/>
                  </a:cubicBezTo>
                  <a:cubicBezTo>
                    <a:pt x="17154" y="5213"/>
                    <a:pt x="17153" y="5213"/>
                    <a:pt x="17153" y="5213"/>
                  </a:cubicBezTo>
                  <a:cubicBezTo>
                    <a:pt x="17127" y="5213"/>
                    <a:pt x="17105" y="5235"/>
                    <a:pt x="17106" y="5261"/>
                  </a:cubicBezTo>
                  <a:cubicBezTo>
                    <a:pt x="17106" y="5261"/>
                    <a:pt x="17107" y="5433"/>
                    <a:pt x="17108" y="5756"/>
                  </a:cubicBezTo>
                  <a:cubicBezTo>
                    <a:pt x="17119" y="6079"/>
                    <a:pt x="17172" y="6558"/>
                    <a:pt x="17360" y="7152"/>
                  </a:cubicBezTo>
                  <a:cubicBezTo>
                    <a:pt x="17550" y="7739"/>
                    <a:pt x="17960" y="8444"/>
                    <a:pt x="18700" y="8977"/>
                  </a:cubicBezTo>
                  <a:cubicBezTo>
                    <a:pt x="19330" y="9444"/>
                    <a:pt x="20201" y="9716"/>
                    <a:pt x="21140" y="9716"/>
                  </a:cubicBezTo>
                  <a:cubicBezTo>
                    <a:pt x="21289" y="9716"/>
                    <a:pt x="21440" y="9709"/>
                    <a:pt x="21592" y="9695"/>
                  </a:cubicBezTo>
                  <a:cubicBezTo>
                    <a:pt x="22690" y="9578"/>
                    <a:pt x="23890" y="9091"/>
                    <a:pt x="24759" y="8083"/>
                  </a:cubicBezTo>
                  <a:cubicBezTo>
                    <a:pt x="25193" y="7586"/>
                    <a:pt x="25521" y="6950"/>
                    <a:pt x="25645" y="6258"/>
                  </a:cubicBezTo>
                  <a:cubicBezTo>
                    <a:pt x="25779" y="5568"/>
                    <a:pt x="25720" y="4841"/>
                    <a:pt x="25517" y="4172"/>
                  </a:cubicBezTo>
                  <a:cubicBezTo>
                    <a:pt x="25461" y="4006"/>
                    <a:pt x="25410" y="3839"/>
                    <a:pt x="25346" y="3674"/>
                  </a:cubicBezTo>
                  <a:cubicBezTo>
                    <a:pt x="25271" y="3510"/>
                    <a:pt x="25196" y="3348"/>
                    <a:pt x="25120" y="3183"/>
                  </a:cubicBezTo>
                  <a:cubicBezTo>
                    <a:pt x="25046" y="3011"/>
                    <a:pt x="24959" y="2894"/>
                    <a:pt x="24876" y="2747"/>
                  </a:cubicBezTo>
                  <a:lnTo>
                    <a:pt x="24752" y="2536"/>
                  </a:lnTo>
                  <a:lnTo>
                    <a:pt x="24720" y="2484"/>
                  </a:lnTo>
                  <a:cubicBezTo>
                    <a:pt x="24699" y="2450"/>
                    <a:pt x="24695" y="2444"/>
                    <a:pt x="24695" y="2444"/>
                  </a:cubicBezTo>
                  <a:lnTo>
                    <a:pt x="24695" y="2444"/>
                  </a:lnTo>
                  <a:cubicBezTo>
                    <a:pt x="24694" y="2444"/>
                    <a:pt x="24695" y="2445"/>
                    <a:pt x="24695" y="2445"/>
                  </a:cubicBezTo>
                  <a:cubicBezTo>
                    <a:pt x="24695" y="2445"/>
                    <a:pt x="24694" y="2444"/>
                    <a:pt x="24691" y="2440"/>
                  </a:cubicBezTo>
                  <a:lnTo>
                    <a:pt x="24681" y="2427"/>
                  </a:lnTo>
                  <a:lnTo>
                    <a:pt x="24661" y="2400"/>
                  </a:lnTo>
                  <a:lnTo>
                    <a:pt x="24577" y="2294"/>
                  </a:lnTo>
                  <a:cubicBezTo>
                    <a:pt x="24144" y="1720"/>
                    <a:pt x="23587" y="1234"/>
                    <a:pt x="22961" y="876"/>
                  </a:cubicBezTo>
                  <a:cubicBezTo>
                    <a:pt x="21812" y="203"/>
                    <a:pt x="20487" y="0"/>
                    <a:pt x="19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025775" y="3296450"/>
              <a:ext cx="1182650" cy="255100"/>
            </a:xfrm>
            <a:custGeom>
              <a:rect b="b" l="l" r="r" t="t"/>
              <a:pathLst>
                <a:path extrusionOk="0" h="10204" w="47306">
                  <a:moveTo>
                    <a:pt x="12188" y="0"/>
                  </a:moveTo>
                  <a:cubicBezTo>
                    <a:pt x="11660" y="0"/>
                    <a:pt x="11141" y="14"/>
                    <a:pt x="10633" y="41"/>
                  </a:cubicBezTo>
                  <a:cubicBezTo>
                    <a:pt x="9278" y="112"/>
                    <a:pt x="8003" y="295"/>
                    <a:pt x="6842" y="555"/>
                  </a:cubicBezTo>
                  <a:cubicBezTo>
                    <a:pt x="6551" y="604"/>
                    <a:pt x="6273" y="704"/>
                    <a:pt x="5999" y="776"/>
                  </a:cubicBezTo>
                  <a:cubicBezTo>
                    <a:pt x="5725" y="858"/>
                    <a:pt x="5456" y="923"/>
                    <a:pt x="5200" y="1013"/>
                  </a:cubicBezTo>
                  <a:cubicBezTo>
                    <a:pt x="4947" y="1109"/>
                    <a:pt x="4698" y="1202"/>
                    <a:pt x="4459" y="1293"/>
                  </a:cubicBezTo>
                  <a:cubicBezTo>
                    <a:pt x="4338" y="1339"/>
                    <a:pt x="4221" y="1384"/>
                    <a:pt x="4105" y="1430"/>
                  </a:cubicBezTo>
                  <a:cubicBezTo>
                    <a:pt x="3990" y="1477"/>
                    <a:pt x="3881" y="1536"/>
                    <a:pt x="3772" y="1588"/>
                  </a:cubicBezTo>
                  <a:cubicBezTo>
                    <a:pt x="3339" y="1806"/>
                    <a:pt x="2923" y="1979"/>
                    <a:pt x="2574" y="2214"/>
                  </a:cubicBezTo>
                  <a:cubicBezTo>
                    <a:pt x="2222" y="2440"/>
                    <a:pt x="1879" y="2611"/>
                    <a:pt x="1617" y="2843"/>
                  </a:cubicBezTo>
                  <a:cubicBezTo>
                    <a:pt x="1347" y="3056"/>
                    <a:pt x="1107" y="3247"/>
                    <a:pt x="896" y="3413"/>
                  </a:cubicBezTo>
                  <a:cubicBezTo>
                    <a:pt x="705" y="3601"/>
                    <a:pt x="544" y="3760"/>
                    <a:pt x="412" y="3889"/>
                  </a:cubicBezTo>
                  <a:cubicBezTo>
                    <a:pt x="155" y="4150"/>
                    <a:pt x="19" y="4290"/>
                    <a:pt x="19" y="4290"/>
                  </a:cubicBezTo>
                  <a:cubicBezTo>
                    <a:pt x="3" y="4306"/>
                    <a:pt x="0" y="4332"/>
                    <a:pt x="14" y="4351"/>
                  </a:cubicBezTo>
                  <a:cubicBezTo>
                    <a:pt x="24" y="4364"/>
                    <a:pt x="38" y="4370"/>
                    <a:pt x="53" y="4370"/>
                  </a:cubicBezTo>
                  <a:cubicBezTo>
                    <a:pt x="62" y="4370"/>
                    <a:pt x="72" y="4367"/>
                    <a:pt x="81" y="4361"/>
                  </a:cubicBezTo>
                  <a:lnTo>
                    <a:pt x="85" y="4358"/>
                  </a:lnTo>
                  <a:cubicBezTo>
                    <a:pt x="85" y="4358"/>
                    <a:pt x="241" y="4242"/>
                    <a:pt x="532" y="4025"/>
                  </a:cubicBezTo>
                  <a:cubicBezTo>
                    <a:pt x="676" y="3916"/>
                    <a:pt x="853" y="3782"/>
                    <a:pt x="1060" y="3625"/>
                  </a:cubicBezTo>
                  <a:cubicBezTo>
                    <a:pt x="1283" y="3489"/>
                    <a:pt x="1539" y="3335"/>
                    <a:pt x="1827" y="3161"/>
                  </a:cubicBezTo>
                  <a:cubicBezTo>
                    <a:pt x="2408" y="2834"/>
                    <a:pt x="3130" y="2465"/>
                    <a:pt x="4005" y="2160"/>
                  </a:cubicBezTo>
                  <a:cubicBezTo>
                    <a:pt x="4114" y="2119"/>
                    <a:pt x="4221" y="2074"/>
                    <a:pt x="4335" y="2037"/>
                  </a:cubicBezTo>
                  <a:cubicBezTo>
                    <a:pt x="4450" y="2005"/>
                    <a:pt x="4567" y="1972"/>
                    <a:pt x="4685" y="1938"/>
                  </a:cubicBezTo>
                  <a:cubicBezTo>
                    <a:pt x="4922" y="1869"/>
                    <a:pt x="5164" y="1798"/>
                    <a:pt x="5413" y="1726"/>
                  </a:cubicBezTo>
                  <a:cubicBezTo>
                    <a:pt x="5661" y="1656"/>
                    <a:pt x="5926" y="1611"/>
                    <a:pt x="6191" y="1550"/>
                  </a:cubicBezTo>
                  <a:cubicBezTo>
                    <a:pt x="6458" y="1497"/>
                    <a:pt x="6726" y="1422"/>
                    <a:pt x="7010" y="1389"/>
                  </a:cubicBezTo>
                  <a:cubicBezTo>
                    <a:pt x="7574" y="1303"/>
                    <a:pt x="8158" y="1200"/>
                    <a:pt x="8774" y="1160"/>
                  </a:cubicBezTo>
                  <a:cubicBezTo>
                    <a:pt x="9081" y="1139"/>
                    <a:pt x="9389" y="1088"/>
                    <a:pt x="9708" y="1081"/>
                  </a:cubicBezTo>
                  <a:cubicBezTo>
                    <a:pt x="10025" y="1065"/>
                    <a:pt x="10348" y="1050"/>
                    <a:pt x="10675" y="1035"/>
                  </a:cubicBezTo>
                  <a:cubicBezTo>
                    <a:pt x="10812" y="1025"/>
                    <a:pt x="10950" y="1023"/>
                    <a:pt x="11089" y="1023"/>
                  </a:cubicBezTo>
                  <a:cubicBezTo>
                    <a:pt x="11242" y="1023"/>
                    <a:pt x="11395" y="1026"/>
                    <a:pt x="11550" y="1026"/>
                  </a:cubicBezTo>
                  <a:cubicBezTo>
                    <a:pt x="11590" y="1026"/>
                    <a:pt x="11631" y="1026"/>
                    <a:pt x="11672" y="1025"/>
                  </a:cubicBezTo>
                  <a:cubicBezTo>
                    <a:pt x="11681" y="1025"/>
                    <a:pt x="11691" y="1025"/>
                    <a:pt x="11701" y="1025"/>
                  </a:cubicBezTo>
                  <a:cubicBezTo>
                    <a:pt x="11919" y="1025"/>
                    <a:pt x="12139" y="1018"/>
                    <a:pt x="12361" y="1018"/>
                  </a:cubicBezTo>
                  <a:cubicBezTo>
                    <a:pt x="12471" y="1018"/>
                    <a:pt x="12582" y="1020"/>
                    <a:pt x="12694" y="1025"/>
                  </a:cubicBezTo>
                  <a:cubicBezTo>
                    <a:pt x="13384" y="1044"/>
                    <a:pt x="14089" y="1066"/>
                    <a:pt x="14807" y="1113"/>
                  </a:cubicBezTo>
                  <a:cubicBezTo>
                    <a:pt x="15525" y="1141"/>
                    <a:pt x="16252" y="1226"/>
                    <a:pt x="16992" y="1289"/>
                  </a:cubicBezTo>
                  <a:cubicBezTo>
                    <a:pt x="17728" y="1379"/>
                    <a:pt x="18476" y="1458"/>
                    <a:pt x="19225" y="1571"/>
                  </a:cubicBezTo>
                  <a:cubicBezTo>
                    <a:pt x="19601" y="1623"/>
                    <a:pt x="19979" y="1676"/>
                    <a:pt x="20356" y="1729"/>
                  </a:cubicBezTo>
                  <a:cubicBezTo>
                    <a:pt x="20733" y="1791"/>
                    <a:pt x="21112" y="1854"/>
                    <a:pt x="21492" y="1917"/>
                  </a:cubicBezTo>
                  <a:cubicBezTo>
                    <a:pt x="22253" y="2026"/>
                    <a:pt x="23012" y="2176"/>
                    <a:pt x="23774" y="2306"/>
                  </a:cubicBezTo>
                  <a:cubicBezTo>
                    <a:pt x="25292" y="2609"/>
                    <a:pt x="26811" y="2921"/>
                    <a:pt x="28274" y="3351"/>
                  </a:cubicBezTo>
                  <a:cubicBezTo>
                    <a:pt x="28644" y="3448"/>
                    <a:pt x="29006" y="3561"/>
                    <a:pt x="29367" y="3674"/>
                  </a:cubicBezTo>
                  <a:cubicBezTo>
                    <a:pt x="29728" y="3783"/>
                    <a:pt x="30087" y="3896"/>
                    <a:pt x="30441" y="4015"/>
                  </a:cubicBezTo>
                  <a:cubicBezTo>
                    <a:pt x="31149" y="4254"/>
                    <a:pt x="31843" y="4509"/>
                    <a:pt x="32522" y="4766"/>
                  </a:cubicBezTo>
                  <a:cubicBezTo>
                    <a:pt x="33883" y="5273"/>
                    <a:pt x="35181" y="5808"/>
                    <a:pt x="36425" y="6280"/>
                  </a:cubicBezTo>
                  <a:cubicBezTo>
                    <a:pt x="37672" y="6740"/>
                    <a:pt x="38851" y="7176"/>
                    <a:pt x="39939" y="7579"/>
                  </a:cubicBezTo>
                  <a:cubicBezTo>
                    <a:pt x="41028" y="7978"/>
                    <a:pt x="42028" y="8344"/>
                    <a:pt x="42914" y="8670"/>
                  </a:cubicBezTo>
                  <a:cubicBezTo>
                    <a:pt x="43800" y="8997"/>
                    <a:pt x="44576" y="9274"/>
                    <a:pt x="45216" y="9500"/>
                  </a:cubicBezTo>
                  <a:cubicBezTo>
                    <a:pt x="45858" y="9726"/>
                    <a:pt x="46361" y="9903"/>
                    <a:pt x="46705" y="10024"/>
                  </a:cubicBezTo>
                  <a:cubicBezTo>
                    <a:pt x="47051" y="10139"/>
                    <a:pt x="47235" y="10201"/>
                    <a:pt x="47235" y="10201"/>
                  </a:cubicBezTo>
                  <a:cubicBezTo>
                    <a:pt x="47240" y="10203"/>
                    <a:pt x="47245" y="10204"/>
                    <a:pt x="47250" y="10204"/>
                  </a:cubicBezTo>
                  <a:cubicBezTo>
                    <a:pt x="47267" y="10204"/>
                    <a:pt x="47284" y="10194"/>
                    <a:pt x="47293" y="10178"/>
                  </a:cubicBezTo>
                  <a:cubicBezTo>
                    <a:pt x="47305" y="10155"/>
                    <a:pt x="47297" y="10126"/>
                    <a:pt x="47274" y="10113"/>
                  </a:cubicBezTo>
                  <a:cubicBezTo>
                    <a:pt x="47274" y="10113"/>
                    <a:pt x="46593" y="9737"/>
                    <a:pt x="45373" y="9132"/>
                  </a:cubicBezTo>
                  <a:cubicBezTo>
                    <a:pt x="44764" y="8825"/>
                    <a:pt x="44018" y="8471"/>
                    <a:pt x="43155" y="8081"/>
                  </a:cubicBezTo>
                  <a:cubicBezTo>
                    <a:pt x="42293" y="7686"/>
                    <a:pt x="41309" y="7269"/>
                    <a:pt x="40231" y="6823"/>
                  </a:cubicBezTo>
                  <a:cubicBezTo>
                    <a:pt x="39148" y="6391"/>
                    <a:pt x="37975" y="5923"/>
                    <a:pt x="36709" y="5492"/>
                  </a:cubicBezTo>
                  <a:cubicBezTo>
                    <a:pt x="36391" y="5386"/>
                    <a:pt x="36070" y="5280"/>
                    <a:pt x="35745" y="5171"/>
                  </a:cubicBezTo>
                  <a:cubicBezTo>
                    <a:pt x="35416" y="5073"/>
                    <a:pt x="35083" y="4973"/>
                    <a:pt x="34747" y="4872"/>
                  </a:cubicBezTo>
                  <a:cubicBezTo>
                    <a:pt x="34075" y="4668"/>
                    <a:pt x="33384" y="4475"/>
                    <a:pt x="32682" y="4278"/>
                  </a:cubicBezTo>
                  <a:cubicBezTo>
                    <a:pt x="31274" y="3897"/>
                    <a:pt x="29825" y="3491"/>
                    <a:pt x="28354" y="3072"/>
                  </a:cubicBezTo>
                  <a:cubicBezTo>
                    <a:pt x="27619" y="2861"/>
                    <a:pt x="26878" y="2649"/>
                    <a:pt x="26134" y="2435"/>
                  </a:cubicBezTo>
                  <a:cubicBezTo>
                    <a:pt x="25395" y="2206"/>
                    <a:pt x="24642" y="2010"/>
                    <a:pt x="23893" y="1796"/>
                  </a:cubicBezTo>
                  <a:cubicBezTo>
                    <a:pt x="22389" y="1391"/>
                    <a:pt x="20876" y="1010"/>
                    <a:pt x="19360" y="741"/>
                  </a:cubicBezTo>
                  <a:cubicBezTo>
                    <a:pt x="18984" y="661"/>
                    <a:pt x="18606" y="603"/>
                    <a:pt x="18228" y="547"/>
                  </a:cubicBezTo>
                  <a:cubicBezTo>
                    <a:pt x="17851" y="490"/>
                    <a:pt x="17476" y="432"/>
                    <a:pt x="17103" y="376"/>
                  </a:cubicBezTo>
                  <a:cubicBezTo>
                    <a:pt x="16352" y="288"/>
                    <a:pt x="15614" y="179"/>
                    <a:pt x="14879" y="127"/>
                  </a:cubicBezTo>
                  <a:cubicBezTo>
                    <a:pt x="13966" y="39"/>
                    <a:pt x="13065" y="0"/>
                    <a:pt x="1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3270675" y="3335750"/>
              <a:ext cx="409925" cy="305275"/>
            </a:xfrm>
            <a:custGeom>
              <a:rect b="b" l="l" r="r" t="t"/>
              <a:pathLst>
                <a:path extrusionOk="0" h="12211" w="16397">
                  <a:moveTo>
                    <a:pt x="11755" y="1"/>
                  </a:moveTo>
                  <a:cubicBezTo>
                    <a:pt x="11413" y="1"/>
                    <a:pt x="11060" y="16"/>
                    <a:pt x="10698" y="63"/>
                  </a:cubicBezTo>
                  <a:cubicBezTo>
                    <a:pt x="10362" y="95"/>
                    <a:pt x="10022" y="178"/>
                    <a:pt x="9676" y="249"/>
                  </a:cubicBezTo>
                  <a:cubicBezTo>
                    <a:pt x="9332" y="335"/>
                    <a:pt x="8986" y="446"/>
                    <a:pt x="8637" y="551"/>
                  </a:cubicBezTo>
                  <a:cubicBezTo>
                    <a:pt x="7945" y="795"/>
                    <a:pt x="7239" y="1041"/>
                    <a:pt x="6533" y="1322"/>
                  </a:cubicBezTo>
                  <a:cubicBezTo>
                    <a:pt x="6174" y="1450"/>
                    <a:pt x="5828" y="1614"/>
                    <a:pt x="5468" y="1756"/>
                  </a:cubicBezTo>
                  <a:lnTo>
                    <a:pt x="4938" y="1995"/>
                  </a:lnTo>
                  <a:cubicBezTo>
                    <a:pt x="4758" y="2071"/>
                    <a:pt x="4582" y="2156"/>
                    <a:pt x="4410" y="2249"/>
                  </a:cubicBezTo>
                  <a:cubicBezTo>
                    <a:pt x="3707" y="2593"/>
                    <a:pt x="3032" y="3019"/>
                    <a:pt x="2442" y="3540"/>
                  </a:cubicBezTo>
                  <a:cubicBezTo>
                    <a:pt x="1847" y="4051"/>
                    <a:pt x="1316" y="4638"/>
                    <a:pt x="909" y="5294"/>
                  </a:cubicBezTo>
                  <a:cubicBezTo>
                    <a:pt x="499" y="5945"/>
                    <a:pt x="213" y="6666"/>
                    <a:pt x="110" y="7391"/>
                  </a:cubicBezTo>
                  <a:cubicBezTo>
                    <a:pt x="0" y="8117"/>
                    <a:pt x="121" y="8830"/>
                    <a:pt x="331" y="9424"/>
                  </a:cubicBezTo>
                  <a:cubicBezTo>
                    <a:pt x="539" y="10029"/>
                    <a:pt x="895" y="10490"/>
                    <a:pt x="1214" y="10866"/>
                  </a:cubicBezTo>
                  <a:cubicBezTo>
                    <a:pt x="1383" y="11047"/>
                    <a:pt x="1559" y="11197"/>
                    <a:pt x="1714" y="11341"/>
                  </a:cubicBezTo>
                  <a:cubicBezTo>
                    <a:pt x="1873" y="11478"/>
                    <a:pt x="2037" y="11582"/>
                    <a:pt x="2178" y="11682"/>
                  </a:cubicBezTo>
                  <a:cubicBezTo>
                    <a:pt x="2452" y="11892"/>
                    <a:pt x="2711" y="11990"/>
                    <a:pt x="2868" y="12081"/>
                  </a:cubicBezTo>
                  <a:cubicBezTo>
                    <a:pt x="3032" y="12162"/>
                    <a:pt x="3118" y="12206"/>
                    <a:pt x="3118" y="12206"/>
                  </a:cubicBezTo>
                  <a:cubicBezTo>
                    <a:pt x="3125" y="12209"/>
                    <a:pt x="3132" y="12210"/>
                    <a:pt x="3139" y="12210"/>
                  </a:cubicBezTo>
                  <a:cubicBezTo>
                    <a:pt x="3151" y="12210"/>
                    <a:pt x="3164" y="12206"/>
                    <a:pt x="3174" y="12196"/>
                  </a:cubicBezTo>
                  <a:cubicBezTo>
                    <a:pt x="3192" y="12176"/>
                    <a:pt x="3192" y="12146"/>
                    <a:pt x="3173" y="12128"/>
                  </a:cubicBezTo>
                  <a:lnTo>
                    <a:pt x="3169" y="12124"/>
                  </a:lnTo>
                  <a:cubicBezTo>
                    <a:pt x="3169" y="12124"/>
                    <a:pt x="3100" y="12057"/>
                    <a:pt x="2971" y="11931"/>
                  </a:cubicBezTo>
                  <a:cubicBezTo>
                    <a:pt x="2906" y="11871"/>
                    <a:pt x="2826" y="11795"/>
                    <a:pt x="2732" y="11706"/>
                  </a:cubicBezTo>
                  <a:cubicBezTo>
                    <a:pt x="2686" y="11662"/>
                    <a:pt x="2636" y="11616"/>
                    <a:pt x="2582" y="11565"/>
                  </a:cubicBezTo>
                  <a:cubicBezTo>
                    <a:pt x="2534" y="11511"/>
                    <a:pt x="2482" y="11452"/>
                    <a:pt x="2426" y="11390"/>
                  </a:cubicBezTo>
                  <a:cubicBezTo>
                    <a:pt x="2322" y="11264"/>
                    <a:pt x="2190" y="11141"/>
                    <a:pt x="2072" y="10987"/>
                  </a:cubicBezTo>
                  <a:cubicBezTo>
                    <a:pt x="1961" y="10827"/>
                    <a:pt x="1832" y="10664"/>
                    <a:pt x="1710" y="10484"/>
                  </a:cubicBezTo>
                  <a:cubicBezTo>
                    <a:pt x="1495" y="10102"/>
                    <a:pt x="1245" y="9679"/>
                    <a:pt x="1145" y="9171"/>
                  </a:cubicBezTo>
                  <a:cubicBezTo>
                    <a:pt x="1024" y="8675"/>
                    <a:pt x="986" y="8119"/>
                    <a:pt x="1101" y="7546"/>
                  </a:cubicBezTo>
                  <a:cubicBezTo>
                    <a:pt x="1212" y="6972"/>
                    <a:pt x="1435" y="6382"/>
                    <a:pt x="1761" y="5804"/>
                  </a:cubicBezTo>
                  <a:cubicBezTo>
                    <a:pt x="1848" y="5663"/>
                    <a:pt x="1920" y="5511"/>
                    <a:pt x="2022" y="5373"/>
                  </a:cubicBezTo>
                  <a:cubicBezTo>
                    <a:pt x="2121" y="5234"/>
                    <a:pt x="2219" y="5093"/>
                    <a:pt x="2319" y="4952"/>
                  </a:cubicBezTo>
                  <a:cubicBezTo>
                    <a:pt x="2541" y="4683"/>
                    <a:pt x="2764" y="4406"/>
                    <a:pt x="3022" y="4153"/>
                  </a:cubicBezTo>
                  <a:cubicBezTo>
                    <a:pt x="3529" y="3645"/>
                    <a:pt x="4073" y="3133"/>
                    <a:pt x="4683" y="2695"/>
                  </a:cubicBezTo>
                  <a:cubicBezTo>
                    <a:pt x="4978" y="2459"/>
                    <a:pt x="5307" y="2275"/>
                    <a:pt x="5626" y="2074"/>
                  </a:cubicBezTo>
                  <a:cubicBezTo>
                    <a:pt x="5961" y="1904"/>
                    <a:pt x="6290" y="1720"/>
                    <a:pt x="6641" y="1593"/>
                  </a:cubicBezTo>
                  <a:cubicBezTo>
                    <a:pt x="7325" y="1296"/>
                    <a:pt x="8054" y="1152"/>
                    <a:pt x="8751" y="1046"/>
                  </a:cubicBezTo>
                  <a:cubicBezTo>
                    <a:pt x="9104" y="1011"/>
                    <a:pt x="9448" y="975"/>
                    <a:pt x="9786" y="952"/>
                  </a:cubicBezTo>
                  <a:cubicBezTo>
                    <a:pt x="9955" y="942"/>
                    <a:pt x="10121" y="934"/>
                    <a:pt x="10286" y="925"/>
                  </a:cubicBezTo>
                  <a:cubicBezTo>
                    <a:pt x="10449" y="911"/>
                    <a:pt x="10611" y="897"/>
                    <a:pt x="10772" y="897"/>
                  </a:cubicBezTo>
                  <a:cubicBezTo>
                    <a:pt x="11364" y="871"/>
                    <a:pt x="11926" y="833"/>
                    <a:pt x="12450" y="833"/>
                  </a:cubicBezTo>
                  <a:cubicBezTo>
                    <a:pt x="12491" y="833"/>
                    <a:pt x="12531" y="833"/>
                    <a:pt x="12571" y="834"/>
                  </a:cubicBezTo>
                  <a:cubicBezTo>
                    <a:pt x="12850" y="836"/>
                    <a:pt x="13118" y="838"/>
                    <a:pt x="13373" y="840"/>
                  </a:cubicBezTo>
                  <a:cubicBezTo>
                    <a:pt x="13627" y="861"/>
                    <a:pt x="13871" y="866"/>
                    <a:pt x="14100" y="878"/>
                  </a:cubicBezTo>
                  <a:cubicBezTo>
                    <a:pt x="14556" y="901"/>
                    <a:pt x="14947" y="950"/>
                    <a:pt x="15282" y="965"/>
                  </a:cubicBezTo>
                  <a:cubicBezTo>
                    <a:pt x="15949" y="1053"/>
                    <a:pt x="16338" y="1073"/>
                    <a:pt x="16338" y="1073"/>
                  </a:cubicBezTo>
                  <a:cubicBezTo>
                    <a:pt x="16339" y="1074"/>
                    <a:pt x="16340" y="1074"/>
                    <a:pt x="16341" y="1074"/>
                  </a:cubicBezTo>
                  <a:cubicBezTo>
                    <a:pt x="16360" y="1074"/>
                    <a:pt x="16378" y="1064"/>
                    <a:pt x="16386" y="1045"/>
                  </a:cubicBezTo>
                  <a:cubicBezTo>
                    <a:pt x="16397" y="1021"/>
                    <a:pt x="16386" y="992"/>
                    <a:pt x="16362" y="981"/>
                  </a:cubicBezTo>
                  <a:cubicBezTo>
                    <a:pt x="16362" y="981"/>
                    <a:pt x="16273" y="941"/>
                    <a:pt x="16107" y="866"/>
                  </a:cubicBezTo>
                  <a:cubicBezTo>
                    <a:pt x="15940" y="796"/>
                    <a:pt x="15696" y="691"/>
                    <a:pt x="15381" y="572"/>
                  </a:cubicBezTo>
                  <a:cubicBezTo>
                    <a:pt x="15218" y="519"/>
                    <a:pt x="15036" y="468"/>
                    <a:pt x="14836" y="411"/>
                  </a:cubicBezTo>
                  <a:cubicBezTo>
                    <a:pt x="14638" y="354"/>
                    <a:pt x="14420" y="284"/>
                    <a:pt x="14185" y="247"/>
                  </a:cubicBezTo>
                  <a:cubicBezTo>
                    <a:pt x="13951" y="204"/>
                    <a:pt x="13703" y="151"/>
                    <a:pt x="13437" y="109"/>
                  </a:cubicBezTo>
                  <a:cubicBezTo>
                    <a:pt x="13170" y="82"/>
                    <a:pt x="12891" y="53"/>
                    <a:pt x="12598" y="24"/>
                  </a:cubicBezTo>
                  <a:cubicBezTo>
                    <a:pt x="12327" y="12"/>
                    <a:pt x="12045" y="1"/>
                    <a:pt x="11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3880500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11908" y="1"/>
                  </a:moveTo>
                  <a:cubicBezTo>
                    <a:pt x="11875" y="1"/>
                    <a:pt x="11839" y="1"/>
                    <a:pt x="11798" y="3"/>
                  </a:cubicBezTo>
                  <a:lnTo>
                    <a:pt x="11471" y="21"/>
                  </a:lnTo>
                  <a:lnTo>
                    <a:pt x="10819" y="60"/>
                  </a:lnTo>
                  <a:cubicBezTo>
                    <a:pt x="9955" y="169"/>
                    <a:pt x="9090" y="312"/>
                    <a:pt x="8258" y="577"/>
                  </a:cubicBezTo>
                  <a:cubicBezTo>
                    <a:pt x="6581" y="1060"/>
                    <a:pt x="5034" y="1917"/>
                    <a:pt x="3719" y="2995"/>
                  </a:cubicBezTo>
                  <a:cubicBezTo>
                    <a:pt x="3065" y="3544"/>
                    <a:pt x="2493" y="4169"/>
                    <a:pt x="1973" y="4829"/>
                  </a:cubicBezTo>
                  <a:cubicBezTo>
                    <a:pt x="1478" y="5505"/>
                    <a:pt x="1055" y="6224"/>
                    <a:pt x="724" y="6981"/>
                  </a:cubicBezTo>
                  <a:cubicBezTo>
                    <a:pt x="420" y="7747"/>
                    <a:pt x="202" y="8539"/>
                    <a:pt x="100" y="9335"/>
                  </a:cubicBezTo>
                  <a:cubicBezTo>
                    <a:pt x="14" y="10130"/>
                    <a:pt x="1" y="10926"/>
                    <a:pt x="131" y="11683"/>
                  </a:cubicBezTo>
                  <a:cubicBezTo>
                    <a:pt x="357" y="13203"/>
                    <a:pt x="962" y="14552"/>
                    <a:pt x="1674" y="15663"/>
                  </a:cubicBezTo>
                  <a:cubicBezTo>
                    <a:pt x="2398" y="16772"/>
                    <a:pt x="3229" y="17655"/>
                    <a:pt x="4008" y="18372"/>
                  </a:cubicBezTo>
                  <a:cubicBezTo>
                    <a:pt x="4410" y="18718"/>
                    <a:pt x="4776" y="19053"/>
                    <a:pt x="5154" y="19311"/>
                  </a:cubicBezTo>
                  <a:cubicBezTo>
                    <a:pt x="5523" y="19581"/>
                    <a:pt x="5853" y="19838"/>
                    <a:pt x="6183" y="20027"/>
                  </a:cubicBezTo>
                  <a:cubicBezTo>
                    <a:pt x="6506" y="20225"/>
                    <a:pt x="6791" y="20408"/>
                    <a:pt x="7042" y="20555"/>
                  </a:cubicBezTo>
                  <a:cubicBezTo>
                    <a:pt x="7298" y="20692"/>
                    <a:pt x="7516" y="20810"/>
                    <a:pt x="7693" y="20904"/>
                  </a:cubicBezTo>
                  <a:cubicBezTo>
                    <a:pt x="8050" y="21088"/>
                    <a:pt x="8241" y="21186"/>
                    <a:pt x="8241" y="21186"/>
                  </a:cubicBezTo>
                  <a:cubicBezTo>
                    <a:pt x="8248" y="21190"/>
                    <a:pt x="8255" y="21191"/>
                    <a:pt x="8263" y="21191"/>
                  </a:cubicBezTo>
                  <a:cubicBezTo>
                    <a:pt x="8278" y="21191"/>
                    <a:pt x="8292" y="21185"/>
                    <a:pt x="8301" y="21172"/>
                  </a:cubicBezTo>
                  <a:cubicBezTo>
                    <a:pt x="8316" y="21150"/>
                    <a:pt x="8312" y="21121"/>
                    <a:pt x="8290" y="21105"/>
                  </a:cubicBezTo>
                  <a:cubicBezTo>
                    <a:pt x="8290" y="21105"/>
                    <a:pt x="8118" y="20979"/>
                    <a:pt x="7794" y="20741"/>
                  </a:cubicBezTo>
                  <a:cubicBezTo>
                    <a:pt x="7631" y="20625"/>
                    <a:pt x="7428" y="20483"/>
                    <a:pt x="7192" y="20315"/>
                  </a:cubicBezTo>
                  <a:cubicBezTo>
                    <a:pt x="6960" y="20140"/>
                    <a:pt x="6705" y="19930"/>
                    <a:pt x="6415" y="19700"/>
                  </a:cubicBezTo>
                  <a:cubicBezTo>
                    <a:pt x="5841" y="19239"/>
                    <a:pt x="5166" y="18643"/>
                    <a:pt x="4450" y="17915"/>
                  </a:cubicBezTo>
                  <a:cubicBezTo>
                    <a:pt x="3755" y="17170"/>
                    <a:pt x="2999" y="16299"/>
                    <a:pt x="2363" y="15234"/>
                  </a:cubicBezTo>
                  <a:cubicBezTo>
                    <a:pt x="1715" y="14178"/>
                    <a:pt x="1203" y="12925"/>
                    <a:pt x="957" y="11546"/>
                  </a:cubicBezTo>
                  <a:cubicBezTo>
                    <a:pt x="929" y="11373"/>
                    <a:pt x="886" y="11201"/>
                    <a:pt x="868" y="11024"/>
                  </a:cubicBezTo>
                  <a:cubicBezTo>
                    <a:pt x="853" y="10847"/>
                    <a:pt x="838" y="10670"/>
                    <a:pt x="822" y="10490"/>
                  </a:cubicBezTo>
                  <a:cubicBezTo>
                    <a:pt x="798" y="10311"/>
                    <a:pt x="800" y="10130"/>
                    <a:pt x="798" y="9947"/>
                  </a:cubicBezTo>
                  <a:cubicBezTo>
                    <a:pt x="800" y="9765"/>
                    <a:pt x="785" y="9580"/>
                    <a:pt x="800" y="9396"/>
                  </a:cubicBezTo>
                  <a:cubicBezTo>
                    <a:pt x="837" y="8656"/>
                    <a:pt x="981" y="7906"/>
                    <a:pt x="1207" y="7161"/>
                  </a:cubicBezTo>
                  <a:cubicBezTo>
                    <a:pt x="1461" y="6427"/>
                    <a:pt x="1796" y="5698"/>
                    <a:pt x="2251" y="5027"/>
                  </a:cubicBezTo>
                  <a:cubicBezTo>
                    <a:pt x="2493" y="4704"/>
                    <a:pt x="2725" y="4366"/>
                    <a:pt x="3017" y="4075"/>
                  </a:cubicBezTo>
                  <a:cubicBezTo>
                    <a:pt x="3286" y="3765"/>
                    <a:pt x="3594" y="3489"/>
                    <a:pt x="3906" y="3217"/>
                  </a:cubicBezTo>
                  <a:cubicBezTo>
                    <a:pt x="4552" y="2701"/>
                    <a:pt x="5251" y="2232"/>
                    <a:pt x="6013" y="1882"/>
                  </a:cubicBezTo>
                  <a:cubicBezTo>
                    <a:pt x="6777" y="1538"/>
                    <a:pt x="7570" y="1254"/>
                    <a:pt x="8390" y="1083"/>
                  </a:cubicBezTo>
                  <a:cubicBezTo>
                    <a:pt x="9205" y="889"/>
                    <a:pt x="10042" y="816"/>
                    <a:pt x="10868" y="774"/>
                  </a:cubicBezTo>
                  <a:lnTo>
                    <a:pt x="11491" y="767"/>
                  </a:lnTo>
                  <a:lnTo>
                    <a:pt x="11800" y="764"/>
                  </a:lnTo>
                  <a:cubicBezTo>
                    <a:pt x="11871" y="764"/>
                    <a:pt x="12002" y="776"/>
                    <a:pt x="12100" y="781"/>
                  </a:cubicBezTo>
                  <a:lnTo>
                    <a:pt x="12732" y="823"/>
                  </a:lnTo>
                  <a:cubicBezTo>
                    <a:pt x="12947" y="831"/>
                    <a:pt x="13132" y="879"/>
                    <a:pt x="13332" y="904"/>
                  </a:cubicBezTo>
                  <a:cubicBezTo>
                    <a:pt x="14914" y="1121"/>
                    <a:pt x="16431" y="1739"/>
                    <a:pt x="17548" y="2729"/>
                  </a:cubicBezTo>
                  <a:cubicBezTo>
                    <a:pt x="18687" y="3701"/>
                    <a:pt x="19410" y="5014"/>
                    <a:pt x="19771" y="6337"/>
                  </a:cubicBezTo>
                  <a:cubicBezTo>
                    <a:pt x="20120" y="7669"/>
                    <a:pt x="20111" y="9020"/>
                    <a:pt x="19838" y="10201"/>
                  </a:cubicBezTo>
                  <a:cubicBezTo>
                    <a:pt x="19584" y="11392"/>
                    <a:pt x="19040" y="12397"/>
                    <a:pt x="18429" y="13176"/>
                  </a:cubicBezTo>
                  <a:cubicBezTo>
                    <a:pt x="17810" y="13957"/>
                    <a:pt x="17075" y="14464"/>
                    <a:pt x="16428" y="14785"/>
                  </a:cubicBezTo>
                  <a:cubicBezTo>
                    <a:pt x="15779" y="15107"/>
                    <a:pt x="15215" y="15260"/>
                    <a:pt x="14829" y="15339"/>
                  </a:cubicBezTo>
                  <a:cubicBezTo>
                    <a:pt x="14438" y="15411"/>
                    <a:pt x="14229" y="15449"/>
                    <a:pt x="14229" y="15449"/>
                  </a:cubicBezTo>
                  <a:lnTo>
                    <a:pt x="14225" y="15450"/>
                  </a:lnTo>
                  <a:cubicBezTo>
                    <a:pt x="14201" y="15454"/>
                    <a:pt x="14185" y="15475"/>
                    <a:pt x="14186" y="15499"/>
                  </a:cubicBezTo>
                  <a:cubicBezTo>
                    <a:pt x="14187" y="15524"/>
                    <a:pt x="14207" y="15544"/>
                    <a:pt x="14233" y="15544"/>
                  </a:cubicBezTo>
                  <a:cubicBezTo>
                    <a:pt x="14233" y="15544"/>
                    <a:pt x="14234" y="15544"/>
                    <a:pt x="14234" y="15544"/>
                  </a:cubicBezTo>
                  <a:cubicBezTo>
                    <a:pt x="14234" y="15544"/>
                    <a:pt x="14450" y="15536"/>
                    <a:pt x="14855" y="15519"/>
                  </a:cubicBezTo>
                  <a:cubicBezTo>
                    <a:pt x="15259" y="15488"/>
                    <a:pt x="15855" y="15395"/>
                    <a:pt x="16581" y="15134"/>
                  </a:cubicBezTo>
                  <a:cubicBezTo>
                    <a:pt x="17307" y="14875"/>
                    <a:pt x="18141" y="14376"/>
                    <a:pt x="18892" y="13585"/>
                  </a:cubicBezTo>
                  <a:cubicBezTo>
                    <a:pt x="19641" y="12797"/>
                    <a:pt x="20308" y="11712"/>
                    <a:pt x="20663" y="10410"/>
                  </a:cubicBezTo>
                  <a:cubicBezTo>
                    <a:pt x="20857" y="9763"/>
                    <a:pt x="20941" y="9061"/>
                    <a:pt x="20976" y="8335"/>
                  </a:cubicBezTo>
                  <a:cubicBezTo>
                    <a:pt x="21006" y="7605"/>
                    <a:pt x="20907" y="6849"/>
                    <a:pt x="20735" y="6091"/>
                  </a:cubicBezTo>
                  <a:cubicBezTo>
                    <a:pt x="20566" y="5330"/>
                    <a:pt x="20248" y="4579"/>
                    <a:pt x="19823" y="3875"/>
                  </a:cubicBezTo>
                  <a:cubicBezTo>
                    <a:pt x="19620" y="3516"/>
                    <a:pt x="19360" y="3190"/>
                    <a:pt x="19099" y="2859"/>
                  </a:cubicBezTo>
                  <a:cubicBezTo>
                    <a:pt x="18957" y="2705"/>
                    <a:pt x="18812" y="2551"/>
                    <a:pt x="18665" y="2398"/>
                  </a:cubicBezTo>
                  <a:cubicBezTo>
                    <a:pt x="18519" y="2244"/>
                    <a:pt x="18347" y="2117"/>
                    <a:pt x="18187" y="1975"/>
                  </a:cubicBezTo>
                  <a:cubicBezTo>
                    <a:pt x="17524" y="1442"/>
                    <a:pt x="16780" y="973"/>
                    <a:pt x="15962" y="675"/>
                  </a:cubicBezTo>
                  <a:cubicBezTo>
                    <a:pt x="15149" y="367"/>
                    <a:pt x="14308" y="145"/>
                    <a:pt x="13421" y="68"/>
                  </a:cubicBezTo>
                  <a:cubicBezTo>
                    <a:pt x="13207" y="51"/>
                    <a:pt x="12981" y="14"/>
                    <a:pt x="12775" y="14"/>
                  </a:cubicBezTo>
                  <a:cubicBezTo>
                    <a:pt x="12772" y="14"/>
                    <a:pt x="12769" y="14"/>
                    <a:pt x="12766" y="14"/>
                  </a:cubicBezTo>
                  <a:lnTo>
                    <a:pt x="12132" y="4"/>
                  </a:lnTo>
                  <a:cubicBezTo>
                    <a:pt x="12052" y="4"/>
                    <a:pt x="11988" y="1"/>
                    <a:pt x="1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187300" y="3074850"/>
              <a:ext cx="644525" cy="255900"/>
            </a:xfrm>
            <a:custGeom>
              <a:rect b="b" l="l" r="r" t="t"/>
              <a:pathLst>
                <a:path extrusionOk="0" h="10236" w="25781">
                  <a:moveTo>
                    <a:pt x="6573" y="0"/>
                  </a:moveTo>
                  <a:cubicBezTo>
                    <a:pt x="5298" y="0"/>
                    <a:pt x="3969" y="202"/>
                    <a:pt x="2818" y="876"/>
                  </a:cubicBezTo>
                  <a:cubicBezTo>
                    <a:pt x="2194" y="1234"/>
                    <a:pt x="1635" y="1720"/>
                    <a:pt x="1202" y="2294"/>
                  </a:cubicBezTo>
                  <a:lnTo>
                    <a:pt x="1120" y="2400"/>
                  </a:lnTo>
                  <a:lnTo>
                    <a:pt x="1099" y="2427"/>
                  </a:lnTo>
                  <a:lnTo>
                    <a:pt x="1088" y="2440"/>
                  </a:lnTo>
                  <a:cubicBezTo>
                    <a:pt x="1086" y="2444"/>
                    <a:pt x="1085" y="2445"/>
                    <a:pt x="1085" y="2445"/>
                  </a:cubicBezTo>
                  <a:cubicBezTo>
                    <a:pt x="1084" y="2445"/>
                    <a:pt x="1085" y="2444"/>
                    <a:pt x="1085" y="2444"/>
                  </a:cubicBezTo>
                  <a:lnTo>
                    <a:pt x="1085" y="2444"/>
                  </a:lnTo>
                  <a:cubicBezTo>
                    <a:pt x="1084" y="2444"/>
                    <a:pt x="1081" y="2450"/>
                    <a:pt x="1059" y="2484"/>
                  </a:cubicBezTo>
                  <a:lnTo>
                    <a:pt x="1029" y="2536"/>
                  </a:lnTo>
                  <a:lnTo>
                    <a:pt x="903" y="2748"/>
                  </a:lnTo>
                  <a:cubicBezTo>
                    <a:pt x="822" y="2894"/>
                    <a:pt x="734" y="3011"/>
                    <a:pt x="659" y="3183"/>
                  </a:cubicBezTo>
                  <a:cubicBezTo>
                    <a:pt x="584" y="3348"/>
                    <a:pt x="508" y="3511"/>
                    <a:pt x="433" y="3674"/>
                  </a:cubicBezTo>
                  <a:cubicBezTo>
                    <a:pt x="369" y="3839"/>
                    <a:pt x="318" y="4006"/>
                    <a:pt x="262" y="4172"/>
                  </a:cubicBezTo>
                  <a:cubicBezTo>
                    <a:pt x="59" y="4842"/>
                    <a:pt x="1" y="5568"/>
                    <a:pt x="134" y="6258"/>
                  </a:cubicBezTo>
                  <a:cubicBezTo>
                    <a:pt x="260" y="6951"/>
                    <a:pt x="587" y="7586"/>
                    <a:pt x="1020" y="8083"/>
                  </a:cubicBezTo>
                  <a:cubicBezTo>
                    <a:pt x="1890" y="9091"/>
                    <a:pt x="3089" y="9578"/>
                    <a:pt x="4189" y="9695"/>
                  </a:cubicBezTo>
                  <a:cubicBezTo>
                    <a:pt x="4341" y="9709"/>
                    <a:pt x="4491" y="9716"/>
                    <a:pt x="4640" y="9716"/>
                  </a:cubicBezTo>
                  <a:cubicBezTo>
                    <a:pt x="5579" y="9716"/>
                    <a:pt x="6449" y="9444"/>
                    <a:pt x="7080" y="8977"/>
                  </a:cubicBezTo>
                  <a:cubicBezTo>
                    <a:pt x="7820" y="8444"/>
                    <a:pt x="8230" y="7739"/>
                    <a:pt x="8420" y="7152"/>
                  </a:cubicBezTo>
                  <a:cubicBezTo>
                    <a:pt x="8608" y="6558"/>
                    <a:pt x="8660" y="6079"/>
                    <a:pt x="8671" y="5756"/>
                  </a:cubicBezTo>
                  <a:cubicBezTo>
                    <a:pt x="8673" y="5433"/>
                    <a:pt x="8674" y="5261"/>
                    <a:pt x="8674" y="5261"/>
                  </a:cubicBezTo>
                  <a:cubicBezTo>
                    <a:pt x="8674" y="5238"/>
                    <a:pt x="8658" y="5218"/>
                    <a:pt x="8635" y="5214"/>
                  </a:cubicBezTo>
                  <a:cubicBezTo>
                    <a:pt x="8632" y="5213"/>
                    <a:pt x="8629" y="5213"/>
                    <a:pt x="8626" y="5213"/>
                  </a:cubicBezTo>
                  <a:cubicBezTo>
                    <a:pt x="8603" y="5213"/>
                    <a:pt x="8584" y="5229"/>
                    <a:pt x="8580" y="5252"/>
                  </a:cubicBezTo>
                  <a:lnTo>
                    <a:pt x="8579" y="5256"/>
                  </a:lnTo>
                  <a:cubicBezTo>
                    <a:pt x="8579" y="5256"/>
                    <a:pt x="8549" y="5422"/>
                    <a:pt x="8491" y="5734"/>
                  </a:cubicBezTo>
                  <a:cubicBezTo>
                    <a:pt x="8433" y="6042"/>
                    <a:pt x="8316" y="6493"/>
                    <a:pt x="8068" y="7005"/>
                  </a:cubicBezTo>
                  <a:cubicBezTo>
                    <a:pt x="7821" y="7515"/>
                    <a:pt x="7390" y="8071"/>
                    <a:pt x="6739" y="8452"/>
                  </a:cubicBezTo>
                  <a:cubicBezTo>
                    <a:pt x="6251" y="8741"/>
                    <a:pt x="5633" y="8905"/>
                    <a:pt x="4967" y="8905"/>
                  </a:cubicBezTo>
                  <a:cubicBezTo>
                    <a:pt x="4748" y="8905"/>
                    <a:pt x="4524" y="8887"/>
                    <a:pt x="4297" y="8850"/>
                  </a:cubicBezTo>
                  <a:cubicBezTo>
                    <a:pt x="3388" y="8703"/>
                    <a:pt x="2430" y="8231"/>
                    <a:pt x="1784" y="7444"/>
                  </a:cubicBezTo>
                  <a:cubicBezTo>
                    <a:pt x="1466" y="7049"/>
                    <a:pt x="1237" y="6578"/>
                    <a:pt x="1135" y="6065"/>
                  </a:cubicBezTo>
                  <a:cubicBezTo>
                    <a:pt x="1034" y="5550"/>
                    <a:pt x="1075" y="4996"/>
                    <a:pt x="1217" y="4442"/>
                  </a:cubicBezTo>
                  <a:cubicBezTo>
                    <a:pt x="1260" y="4305"/>
                    <a:pt x="1297" y="4164"/>
                    <a:pt x="1344" y="4028"/>
                  </a:cubicBezTo>
                  <a:lnTo>
                    <a:pt x="1509" y="3634"/>
                  </a:lnTo>
                  <a:cubicBezTo>
                    <a:pt x="1555" y="3505"/>
                    <a:pt x="1657" y="3353"/>
                    <a:pt x="1727" y="3213"/>
                  </a:cubicBezTo>
                  <a:lnTo>
                    <a:pt x="1843" y="2997"/>
                  </a:lnTo>
                  <a:lnTo>
                    <a:pt x="1863" y="2961"/>
                  </a:lnTo>
                  <a:lnTo>
                    <a:pt x="1870" y="2952"/>
                  </a:lnTo>
                  <a:lnTo>
                    <a:pt x="1887" y="2929"/>
                  </a:lnTo>
                  <a:lnTo>
                    <a:pt x="1952" y="2839"/>
                  </a:lnTo>
                  <a:cubicBezTo>
                    <a:pt x="2288" y="2352"/>
                    <a:pt x="2735" y="1932"/>
                    <a:pt x="3255" y="1598"/>
                  </a:cubicBezTo>
                  <a:cubicBezTo>
                    <a:pt x="3775" y="1264"/>
                    <a:pt x="4366" y="1015"/>
                    <a:pt x="4989" y="847"/>
                  </a:cubicBezTo>
                  <a:cubicBezTo>
                    <a:pt x="5612" y="672"/>
                    <a:pt x="6266" y="566"/>
                    <a:pt x="6929" y="528"/>
                  </a:cubicBezTo>
                  <a:cubicBezTo>
                    <a:pt x="7135" y="517"/>
                    <a:pt x="7340" y="512"/>
                    <a:pt x="7547" y="512"/>
                  </a:cubicBezTo>
                  <a:cubicBezTo>
                    <a:pt x="8675" y="512"/>
                    <a:pt x="9812" y="673"/>
                    <a:pt x="10893" y="972"/>
                  </a:cubicBezTo>
                  <a:cubicBezTo>
                    <a:pt x="12177" y="1316"/>
                    <a:pt x="13391" y="1827"/>
                    <a:pt x="14507" y="2422"/>
                  </a:cubicBezTo>
                  <a:cubicBezTo>
                    <a:pt x="15625" y="3015"/>
                    <a:pt x="16655" y="3666"/>
                    <a:pt x="17631" y="4282"/>
                  </a:cubicBezTo>
                  <a:cubicBezTo>
                    <a:pt x="18600" y="4910"/>
                    <a:pt x="19517" y="5505"/>
                    <a:pt x="20336" y="6095"/>
                  </a:cubicBezTo>
                  <a:cubicBezTo>
                    <a:pt x="20751" y="6382"/>
                    <a:pt x="21138" y="6674"/>
                    <a:pt x="21514" y="6943"/>
                  </a:cubicBezTo>
                  <a:cubicBezTo>
                    <a:pt x="21877" y="7226"/>
                    <a:pt x="22231" y="7483"/>
                    <a:pt x="22559" y="7731"/>
                  </a:cubicBezTo>
                  <a:cubicBezTo>
                    <a:pt x="22881" y="7988"/>
                    <a:pt x="23186" y="8225"/>
                    <a:pt x="23470" y="8441"/>
                  </a:cubicBezTo>
                  <a:cubicBezTo>
                    <a:pt x="23749" y="8665"/>
                    <a:pt x="24005" y="8869"/>
                    <a:pt x="24236" y="9054"/>
                  </a:cubicBezTo>
                  <a:cubicBezTo>
                    <a:pt x="24703" y="9419"/>
                    <a:pt x="25061" y="9724"/>
                    <a:pt x="25312" y="9922"/>
                  </a:cubicBezTo>
                  <a:cubicBezTo>
                    <a:pt x="25564" y="10119"/>
                    <a:pt x="25697" y="10225"/>
                    <a:pt x="25697" y="10225"/>
                  </a:cubicBezTo>
                  <a:cubicBezTo>
                    <a:pt x="25707" y="10232"/>
                    <a:pt x="25717" y="10236"/>
                    <a:pt x="25728" y="10236"/>
                  </a:cubicBezTo>
                  <a:cubicBezTo>
                    <a:pt x="25739" y="10236"/>
                    <a:pt x="25749" y="10232"/>
                    <a:pt x="25758" y="10224"/>
                  </a:cubicBezTo>
                  <a:cubicBezTo>
                    <a:pt x="25779" y="10207"/>
                    <a:pt x="25781" y="10177"/>
                    <a:pt x="25764" y="10156"/>
                  </a:cubicBezTo>
                  <a:cubicBezTo>
                    <a:pt x="25764" y="10156"/>
                    <a:pt x="25653" y="10027"/>
                    <a:pt x="25445" y="9784"/>
                  </a:cubicBezTo>
                  <a:cubicBezTo>
                    <a:pt x="25231" y="9544"/>
                    <a:pt x="24932" y="9185"/>
                    <a:pt x="24511" y="8758"/>
                  </a:cubicBezTo>
                  <a:cubicBezTo>
                    <a:pt x="24100" y="8321"/>
                    <a:pt x="23581" y="7810"/>
                    <a:pt x="22968" y="7244"/>
                  </a:cubicBezTo>
                  <a:cubicBezTo>
                    <a:pt x="22655" y="6969"/>
                    <a:pt x="22326" y="6669"/>
                    <a:pt x="21968" y="6367"/>
                  </a:cubicBezTo>
                  <a:cubicBezTo>
                    <a:pt x="21602" y="6074"/>
                    <a:pt x="21227" y="5754"/>
                    <a:pt x="20817" y="5442"/>
                  </a:cubicBezTo>
                  <a:cubicBezTo>
                    <a:pt x="19997" y="4819"/>
                    <a:pt x="19083" y="4175"/>
                    <a:pt x="18068" y="3569"/>
                  </a:cubicBezTo>
                  <a:cubicBezTo>
                    <a:pt x="17048" y="2970"/>
                    <a:pt x="15915" y="2436"/>
                    <a:pt x="14719" y="1960"/>
                  </a:cubicBezTo>
                  <a:cubicBezTo>
                    <a:pt x="13521" y="1487"/>
                    <a:pt x="12268" y="1050"/>
                    <a:pt x="10969" y="691"/>
                  </a:cubicBezTo>
                  <a:cubicBezTo>
                    <a:pt x="9670" y="333"/>
                    <a:pt x="8315" y="71"/>
                    <a:pt x="6924" y="5"/>
                  </a:cubicBezTo>
                  <a:cubicBezTo>
                    <a:pt x="6808" y="2"/>
                    <a:pt x="6691" y="0"/>
                    <a:pt x="6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813825" y="3042200"/>
              <a:ext cx="27875" cy="27850"/>
            </a:xfrm>
            <a:custGeom>
              <a:rect b="b" l="l" r="r" t="t"/>
              <a:pathLst>
                <a:path extrusionOk="0" h="1114" w="1115">
                  <a:moveTo>
                    <a:pt x="558" y="0"/>
                  </a:moveTo>
                  <a:cubicBezTo>
                    <a:pt x="250" y="0"/>
                    <a:pt x="1" y="250"/>
                    <a:pt x="1" y="556"/>
                  </a:cubicBezTo>
                  <a:cubicBezTo>
                    <a:pt x="1" y="864"/>
                    <a:pt x="250" y="1114"/>
                    <a:pt x="558" y="1114"/>
                  </a:cubicBezTo>
                  <a:cubicBezTo>
                    <a:pt x="866" y="1114"/>
                    <a:pt x="1115" y="864"/>
                    <a:pt x="1115" y="556"/>
                  </a:cubicBezTo>
                  <a:cubicBezTo>
                    <a:pt x="1115" y="250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5273000" y="30375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3294750" y="31754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0"/>
                  </a:moveTo>
                  <a:cubicBezTo>
                    <a:pt x="250" y="0"/>
                    <a:pt x="0" y="250"/>
                    <a:pt x="0" y="557"/>
                  </a:cubicBezTo>
                  <a:cubicBezTo>
                    <a:pt x="0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3027600" y="360502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7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7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6052650" y="355397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5808675" y="319997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7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5"/>
                    <a:pt x="557" y="1115"/>
                  </a:cubicBezTo>
                  <a:cubicBezTo>
                    <a:pt x="865" y="1115"/>
                    <a:pt x="1115" y="865"/>
                    <a:pt x="1115" y="557"/>
                  </a:cubicBezTo>
                  <a:cubicBezTo>
                    <a:pt x="1115" y="250"/>
                    <a:pt x="86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 rot="-5400000">
            <a:off x="6403617" y="2221339"/>
            <a:ext cx="3582092" cy="778248"/>
            <a:chOff x="3025775" y="2972025"/>
            <a:chExt cx="3079250" cy="669000"/>
          </a:xfrm>
        </p:grpSpPr>
        <p:sp>
          <p:nvSpPr>
            <p:cNvPr id="220" name="Google Shape;220;p31"/>
            <p:cNvSpPr/>
            <p:nvPr/>
          </p:nvSpPr>
          <p:spPr>
            <a:xfrm>
              <a:off x="3684800" y="2979750"/>
              <a:ext cx="1767000" cy="542800"/>
            </a:xfrm>
            <a:custGeom>
              <a:rect b="b" l="l" r="r" t="t"/>
              <a:pathLst>
                <a:path extrusionOk="0" h="21712" w="70680">
                  <a:moveTo>
                    <a:pt x="284" y="1"/>
                  </a:moveTo>
                  <a:lnTo>
                    <a:pt x="1" y="146"/>
                  </a:lnTo>
                  <a:cubicBezTo>
                    <a:pt x="6850" y="13448"/>
                    <a:pt x="20392" y="21712"/>
                    <a:pt x="35340" y="21712"/>
                  </a:cubicBezTo>
                  <a:cubicBezTo>
                    <a:pt x="50288" y="21712"/>
                    <a:pt x="63829" y="13448"/>
                    <a:pt x="70680" y="146"/>
                  </a:cubicBezTo>
                  <a:lnTo>
                    <a:pt x="70397" y="1"/>
                  </a:lnTo>
                  <a:cubicBezTo>
                    <a:pt x="63601" y="13195"/>
                    <a:pt x="50168" y="21393"/>
                    <a:pt x="35340" y="21393"/>
                  </a:cubicBezTo>
                  <a:cubicBezTo>
                    <a:pt x="20512" y="21393"/>
                    <a:pt x="7079" y="13195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573525" y="2976575"/>
              <a:ext cx="1989550" cy="647325"/>
            </a:xfrm>
            <a:custGeom>
              <a:rect b="b" l="l" r="r" t="t"/>
              <a:pathLst>
                <a:path extrusionOk="0" h="25893" w="79582">
                  <a:moveTo>
                    <a:pt x="868" y="1"/>
                  </a:moveTo>
                  <a:lnTo>
                    <a:pt x="0" y="400"/>
                  </a:lnTo>
                  <a:cubicBezTo>
                    <a:pt x="7129" y="15886"/>
                    <a:pt x="22748" y="25893"/>
                    <a:pt x="39791" y="25893"/>
                  </a:cubicBezTo>
                  <a:cubicBezTo>
                    <a:pt x="56834" y="25893"/>
                    <a:pt x="72453" y="15886"/>
                    <a:pt x="79581" y="400"/>
                  </a:cubicBezTo>
                  <a:lnTo>
                    <a:pt x="78715" y="1"/>
                  </a:lnTo>
                  <a:cubicBezTo>
                    <a:pt x="71741" y="15150"/>
                    <a:pt x="56463" y="24938"/>
                    <a:pt x="39791" y="24938"/>
                  </a:cubicBezTo>
                  <a:cubicBezTo>
                    <a:pt x="23119" y="24938"/>
                    <a:pt x="7841" y="15150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4922400" y="3296450"/>
              <a:ext cx="1182625" cy="255100"/>
            </a:xfrm>
            <a:custGeom>
              <a:rect b="b" l="l" r="r" t="t"/>
              <a:pathLst>
                <a:path extrusionOk="0" h="10204" w="47305">
                  <a:moveTo>
                    <a:pt x="35116" y="0"/>
                  </a:moveTo>
                  <a:cubicBezTo>
                    <a:pt x="34239" y="0"/>
                    <a:pt x="33338" y="39"/>
                    <a:pt x="32425" y="127"/>
                  </a:cubicBezTo>
                  <a:cubicBezTo>
                    <a:pt x="31691" y="179"/>
                    <a:pt x="30952" y="288"/>
                    <a:pt x="30202" y="376"/>
                  </a:cubicBezTo>
                  <a:cubicBezTo>
                    <a:pt x="29829" y="432"/>
                    <a:pt x="29454" y="490"/>
                    <a:pt x="29076" y="547"/>
                  </a:cubicBezTo>
                  <a:cubicBezTo>
                    <a:pt x="28699" y="603"/>
                    <a:pt x="28320" y="661"/>
                    <a:pt x="27944" y="741"/>
                  </a:cubicBezTo>
                  <a:cubicBezTo>
                    <a:pt x="26429" y="1010"/>
                    <a:pt x="24915" y="1391"/>
                    <a:pt x="23412" y="1796"/>
                  </a:cubicBezTo>
                  <a:cubicBezTo>
                    <a:pt x="22663" y="2010"/>
                    <a:pt x="21910" y="2206"/>
                    <a:pt x="21170" y="2435"/>
                  </a:cubicBezTo>
                  <a:cubicBezTo>
                    <a:pt x="20426" y="2649"/>
                    <a:pt x="19686" y="2861"/>
                    <a:pt x="18950" y="3072"/>
                  </a:cubicBezTo>
                  <a:cubicBezTo>
                    <a:pt x="17480" y="3491"/>
                    <a:pt x="16031" y="3897"/>
                    <a:pt x="14622" y="4278"/>
                  </a:cubicBezTo>
                  <a:cubicBezTo>
                    <a:pt x="13921" y="4475"/>
                    <a:pt x="13230" y="4668"/>
                    <a:pt x="12557" y="4872"/>
                  </a:cubicBezTo>
                  <a:cubicBezTo>
                    <a:pt x="12221" y="4973"/>
                    <a:pt x="11888" y="5073"/>
                    <a:pt x="11560" y="5171"/>
                  </a:cubicBezTo>
                  <a:cubicBezTo>
                    <a:pt x="11234" y="5280"/>
                    <a:pt x="10913" y="5386"/>
                    <a:pt x="10596" y="5492"/>
                  </a:cubicBezTo>
                  <a:cubicBezTo>
                    <a:pt x="9330" y="5923"/>
                    <a:pt x="8155" y="6391"/>
                    <a:pt x="7072" y="6823"/>
                  </a:cubicBezTo>
                  <a:cubicBezTo>
                    <a:pt x="5994" y="7269"/>
                    <a:pt x="5010" y="7687"/>
                    <a:pt x="4149" y="8081"/>
                  </a:cubicBezTo>
                  <a:cubicBezTo>
                    <a:pt x="3286" y="8471"/>
                    <a:pt x="2539" y="8825"/>
                    <a:pt x="1932" y="9132"/>
                  </a:cubicBezTo>
                  <a:cubicBezTo>
                    <a:pt x="712" y="9737"/>
                    <a:pt x="31" y="10113"/>
                    <a:pt x="31" y="10113"/>
                  </a:cubicBezTo>
                  <a:cubicBezTo>
                    <a:pt x="11" y="10124"/>
                    <a:pt x="0" y="10149"/>
                    <a:pt x="9" y="10171"/>
                  </a:cubicBezTo>
                  <a:cubicBezTo>
                    <a:pt x="15" y="10191"/>
                    <a:pt x="33" y="10204"/>
                    <a:pt x="54" y="10204"/>
                  </a:cubicBezTo>
                  <a:cubicBezTo>
                    <a:pt x="59" y="10204"/>
                    <a:pt x="64" y="10203"/>
                    <a:pt x="70" y="10201"/>
                  </a:cubicBezTo>
                  <a:cubicBezTo>
                    <a:pt x="70" y="10201"/>
                    <a:pt x="254" y="10139"/>
                    <a:pt x="600" y="10024"/>
                  </a:cubicBezTo>
                  <a:cubicBezTo>
                    <a:pt x="944" y="9903"/>
                    <a:pt x="1447" y="9726"/>
                    <a:pt x="2089" y="9500"/>
                  </a:cubicBezTo>
                  <a:cubicBezTo>
                    <a:pt x="2729" y="9274"/>
                    <a:pt x="3504" y="8997"/>
                    <a:pt x="4390" y="8669"/>
                  </a:cubicBezTo>
                  <a:cubicBezTo>
                    <a:pt x="5276" y="8344"/>
                    <a:pt x="6275" y="7978"/>
                    <a:pt x="7366" y="7579"/>
                  </a:cubicBezTo>
                  <a:cubicBezTo>
                    <a:pt x="8454" y="7176"/>
                    <a:pt x="9633" y="6740"/>
                    <a:pt x="10880" y="6280"/>
                  </a:cubicBezTo>
                  <a:cubicBezTo>
                    <a:pt x="12123" y="5808"/>
                    <a:pt x="13421" y="5273"/>
                    <a:pt x="14783" y="4766"/>
                  </a:cubicBezTo>
                  <a:cubicBezTo>
                    <a:pt x="15462" y="4509"/>
                    <a:pt x="16155" y="4254"/>
                    <a:pt x="16864" y="4015"/>
                  </a:cubicBezTo>
                  <a:cubicBezTo>
                    <a:pt x="17217" y="3896"/>
                    <a:pt x="17576" y="3783"/>
                    <a:pt x="17937" y="3674"/>
                  </a:cubicBezTo>
                  <a:cubicBezTo>
                    <a:pt x="18299" y="3561"/>
                    <a:pt x="18661" y="3448"/>
                    <a:pt x="19030" y="3351"/>
                  </a:cubicBezTo>
                  <a:cubicBezTo>
                    <a:pt x="20494" y="2921"/>
                    <a:pt x="22013" y="2608"/>
                    <a:pt x="23530" y="2306"/>
                  </a:cubicBezTo>
                  <a:cubicBezTo>
                    <a:pt x="24293" y="2176"/>
                    <a:pt x="25051" y="2025"/>
                    <a:pt x="25813" y="1917"/>
                  </a:cubicBezTo>
                  <a:cubicBezTo>
                    <a:pt x="26193" y="1854"/>
                    <a:pt x="26570" y="1791"/>
                    <a:pt x="26947" y="1729"/>
                  </a:cubicBezTo>
                  <a:cubicBezTo>
                    <a:pt x="27326" y="1676"/>
                    <a:pt x="27703" y="1623"/>
                    <a:pt x="28080" y="1571"/>
                  </a:cubicBezTo>
                  <a:cubicBezTo>
                    <a:pt x="28829" y="1457"/>
                    <a:pt x="29576" y="1379"/>
                    <a:pt x="30313" y="1288"/>
                  </a:cubicBezTo>
                  <a:cubicBezTo>
                    <a:pt x="31051" y="1226"/>
                    <a:pt x="31780" y="1141"/>
                    <a:pt x="32498" y="1113"/>
                  </a:cubicBezTo>
                  <a:cubicBezTo>
                    <a:pt x="33216" y="1066"/>
                    <a:pt x="33921" y="1044"/>
                    <a:pt x="34610" y="1025"/>
                  </a:cubicBezTo>
                  <a:cubicBezTo>
                    <a:pt x="34725" y="1019"/>
                    <a:pt x="34840" y="1017"/>
                    <a:pt x="34954" y="1017"/>
                  </a:cubicBezTo>
                  <a:cubicBezTo>
                    <a:pt x="35182" y="1017"/>
                    <a:pt x="35408" y="1025"/>
                    <a:pt x="35632" y="1025"/>
                  </a:cubicBezTo>
                  <a:cubicBezTo>
                    <a:pt x="35672" y="1026"/>
                    <a:pt x="35713" y="1026"/>
                    <a:pt x="35754" y="1026"/>
                  </a:cubicBezTo>
                  <a:cubicBezTo>
                    <a:pt x="35908" y="1026"/>
                    <a:pt x="36062" y="1023"/>
                    <a:pt x="36215" y="1023"/>
                  </a:cubicBezTo>
                  <a:cubicBezTo>
                    <a:pt x="36354" y="1023"/>
                    <a:pt x="36492" y="1025"/>
                    <a:pt x="36629" y="1035"/>
                  </a:cubicBezTo>
                  <a:cubicBezTo>
                    <a:pt x="36956" y="1050"/>
                    <a:pt x="37279" y="1065"/>
                    <a:pt x="37597" y="1081"/>
                  </a:cubicBezTo>
                  <a:cubicBezTo>
                    <a:pt x="37916" y="1088"/>
                    <a:pt x="38224" y="1139"/>
                    <a:pt x="38531" y="1160"/>
                  </a:cubicBezTo>
                  <a:cubicBezTo>
                    <a:pt x="39147" y="1200"/>
                    <a:pt x="39730" y="1303"/>
                    <a:pt x="40294" y="1389"/>
                  </a:cubicBezTo>
                  <a:cubicBezTo>
                    <a:pt x="40578" y="1422"/>
                    <a:pt x="40846" y="1497"/>
                    <a:pt x="41114" y="1550"/>
                  </a:cubicBezTo>
                  <a:cubicBezTo>
                    <a:pt x="41379" y="1611"/>
                    <a:pt x="41643" y="1656"/>
                    <a:pt x="41893" y="1726"/>
                  </a:cubicBezTo>
                  <a:cubicBezTo>
                    <a:pt x="42141" y="1798"/>
                    <a:pt x="42383" y="1869"/>
                    <a:pt x="42619" y="1938"/>
                  </a:cubicBezTo>
                  <a:cubicBezTo>
                    <a:pt x="42737" y="1972"/>
                    <a:pt x="42855" y="2005"/>
                    <a:pt x="42969" y="2037"/>
                  </a:cubicBezTo>
                  <a:cubicBezTo>
                    <a:pt x="43083" y="2073"/>
                    <a:pt x="43191" y="2119"/>
                    <a:pt x="43299" y="2160"/>
                  </a:cubicBezTo>
                  <a:cubicBezTo>
                    <a:pt x="44174" y="2465"/>
                    <a:pt x="44897" y="2834"/>
                    <a:pt x="45478" y="3161"/>
                  </a:cubicBezTo>
                  <a:cubicBezTo>
                    <a:pt x="45765" y="3334"/>
                    <a:pt x="46021" y="3489"/>
                    <a:pt x="46245" y="3625"/>
                  </a:cubicBezTo>
                  <a:cubicBezTo>
                    <a:pt x="46452" y="3782"/>
                    <a:pt x="46629" y="3916"/>
                    <a:pt x="46773" y="4025"/>
                  </a:cubicBezTo>
                  <a:cubicBezTo>
                    <a:pt x="47063" y="4242"/>
                    <a:pt x="47220" y="4358"/>
                    <a:pt x="47220" y="4358"/>
                  </a:cubicBezTo>
                  <a:lnTo>
                    <a:pt x="47224" y="4361"/>
                  </a:lnTo>
                  <a:cubicBezTo>
                    <a:pt x="47232" y="4367"/>
                    <a:pt x="47242" y="4370"/>
                    <a:pt x="47252" y="4370"/>
                  </a:cubicBezTo>
                  <a:cubicBezTo>
                    <a:pt x="47264" y="4370"/>
                    <a:pt x="47276" y="4366"/>
                    <a:pt x="47286" y="4357"/>
                  </a:cubicBezTo>
                  <a:cubicBezTo>
                    <a:pt x="47304" y="4338"/>
                    <a:pt x="47304" y="4308"/>
                    <a:pt x="47286" y="4290"/>
                  </a:cubicBezTo>
                  <a:cubicBezTo>
                    <a:pt x="47286" y="4290"/>
                    <a:pt x="47149" y="4150"/>
                    <a:pt x="46892" y="3889"/>
                  </a:cubicBezTo>
                  <a:cubicBezTo>
                    <a:pt x="46761" y="3760"/>
                    <a:pt x="46599" y="3601"/>
                    <a:pt x="46408" y="3413"/>
                  </a:cubicBezTo>
                  <a:cubicBezTo>
                    <a:pt x="46198" y="3247"/>
                    <a:pt x="45957" y="3056"/>
                    <a:pt x="45687" y="2843"/>
                  </a:cubicBezTo>
                  <a:cubicBezTo>
                    <a:pt x="45426" y="2611"/>
                    <a:pt x="45082" y="2440"/>
                    <a:pt x="44731" y="2214"/>
                  </a:cubicBezTo>
                  <a:cubicBezTo>
                    <a:pt x="44381" y="1979"/>
                    <a:pt x="43965" y="1806"/>
                    <a:pt x="43532" y="1588"/>
                  </a:cubicBezTo>
                  <a:cubicBezTo>
                    <a:pt x="43424" y="1536"/>
                    <a:pt x="43314" y="1477"/>
                    <a:pt x="43199" y="1430"/>
                  </a:cubicBezTo>
                  <a:cubicBezTo>
                    <a:pt x="43083" y="1384"/>
                    <a:pt x="42966" y="1339"/>
                    <a:pt x="42846" y="1293"/>
                  </a:cubicBezTo>
                  <a:cubicBezTo>
                    <a:pt x="42606" y="1202"/>
                    <a:pt x="42358" y="1109"/>
                    <a:pt x="42104" y="1013"/>
                  </a:cubicBezTo>
                  <a:cubicBezTo>
                    <a:pt x="41848" y="923"/>
                    <a:pt x="41579" y="858"/>
                    <a:pt x="41306" y="776"/>
                  </a:cubicBezTo>
                  <a:cubicBezTo>
                    <a:pt x="41032" y="704"/>
                    <a:pt x="40754" y="604"/>
                    <a:pt x="40462" y="555"/>
                  </a:cubicBezTo>
                  <a:cubicBezTo>
                    <a:pt x="39302" y="295"/>
                    <a:pt x="38026" y="112"/>
                    <a:pt x="36672" y="41"/>
                  </a:cubicBezTo>
                  <a:cubicBezTo>
                    <a:pt x="36164" y="14"/>
                    <a:pt x="35644" y="0"/>
                    <a:pt x="35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5450300" y="3335750"/>
              <a:ext cx="409775" cy="305275"/>
            </a:xfrm>
            <a:custGeom>
              <a:rect b="b" l="l" r="r" t="t"/>
              <a:pathLst>
                <a:path extrusionOk="0" h="12211" w="16391">
                  <a:moveTo>
                    <a:pt x="4637" y="1"/>
                  </a:moveTo>
                  <a:cubicBezTo>
                    <a:pt x="4346" y="1"/>
                    <a:pt x="4065" y="12"/>
                    <a:pt x="3795" y="24"/>
                  </a:cubicBezTo>
                  <a:cubicBezTo>
                    <a:pt x="3502" y="53"/>
                    <a:pt x="3221" y="82"/>
                    <a:pt x="2954" y="109"/>
                  </a:cubicBezTo>
                  <a:cubicBezTo>
                    <a:pt x="2690" y="151"/>
                    <a:pt x="2440" y="205"/>
                    <a:pt x="2206" y="248"/>
                  </a:cubicBezTo>
                  <a:cubicBezTo>
                    <a:pt x="1973" y="284"/>
                    <a:pt x="1755" y="354"/>
                    <a:pt x="1555" y="411"/>
                  </a:cubicBezTo>
                  <a:cubicBezTo>
                    <a:pt x="1356" y="468"/>
                    <a:pt x="1174" y="520"/>
                    <a:pt x="1012" y="572"/>
                  </a:cubicBezTo>
                  <a:cubicBezTo>
                    <a:pt x="695" y="691"/>
                    <a:pt x="452" y="796"/>
                    <a:pt x="285" y="867"/>
                  </a:cubicBezTo>
                  <a:cubicBezTo>
                    <a:pt x="119" y="941"/>
                    <a:pt x="30" y="981"/>
                    <a:pt x="30" y="981"/>
                  </a:cubicBezTo>
                  <a:cubicBezTo>
                    <a:pt x="13" y="990"/>
                    <a:pt x="0" y="1008"/>
                    <a:pt x="2" y="1029"/>
                  </a:cubicBezTo>
                  <a:cubicBezTo>
                    <a:pt x="3" y="1055"/>
                    <a:pt x="26" y="1075"/>
                    <a:pt x="52" y="1075"/>
                  </a:cubicBezTo>
                  <a:cubicBezTo>
                    <a:pt x="53" y="1075"/>
                    <a:pt x="54" y="1075"/>
                    <a:pt x="54" y="1075"/>
                  </a:cubicBezTo>
                  <a:cubicBezTo>
                    <a:pt x="54" y="1075"/>
                    <a:pt x="444" y="1053"/>
                    <a:pt x="1111" y="965"/>
                  </a:cubicBezTo>
                  <a:cubicBezTo>
                    <a:pt x="1445" y="950"/>
                    <a:pt x="1836" y="901"/>
                    <a:pt x="2293" y="878"/>
                  </a:cubicBezTo>
                  <a:cubicBezTo>
                    <a:pt x="2522" y="866"/>
                    <a:pt x="2764" y="862"/>
                    <a:pt x="3018" y="841"/>
                  </a:cubicBezTo>
                  <a:cubicBezTo>
                    <a:pt x="3273" y="839"/>
                    <a:pt x="3542" y="837"/>
                    <a:pt x="3822" y="834"/>
                  </a:cubicBezTo>
                  <a:cubicBezTo>
                    <a:pt x="3862" y="833"/>
                    <a:pt x="3902" y="833"/>
                    <a:pt x="3942" y="833"/>
                  </a:cubicBezTo>
                  <a:cubicBezTo>
                    <a:pt x="4466" y="833"/>
                    <a:pt x="5028" y="871"/>
                    <a:pt x="5621" y="897"/>
                  </a:cubicBezTo>
                  <a:cubicBezTo>
                    <a:pt x="5781" y="897"/>
                    <a:pt x="5942" y="911"/>
                    <a:pt x="6106" y="925"/>
                  </a:cubicBezTo>
                  <a:cubicBezTo>
                    <a:pt x="6271" y="934"/>
                    <a:pt x="6438" y="943"/>
                    <a:pt x="6606" y="952"/>
                  </a:cubicBezTo>
                  <a:cubicBezTo>
                    <a:pt x="6943" y="975"/>
                    <a:pt x="7288" y="1011"/>
                    <a:pt x="7641" y="1046"/>
                  </a:cubicBezTo>
                  <a:cubicBezTo>
                    <a:pt x="8338" y="1152"/>
                    <a:pt x="9066" y="1297"/>
                    <a:pt x="9751" y="1593"/>
                  </a:cubicBezTo>
                  <a:cubicBezTo>
                    <a:pt x="10102" y="1720"/>
                    <a:pt x="10431" y="1904"/>
                    <a:pt x="10766" y="2074"/>
                  </a:cubicBezTo>
                  <a:cubicBezTo>
                    <a:pt x="11085" y="2275"/>
                    <a:pt x="11414" y="2459"/>
                    <a:pt x="11708" y="2695"/>
                  </a:cubicBezTo>
                  <a:cubicBezTo>
                    <a:pt x="12320" y="3133"/>
                    <a:pt x="12863" y="3646"/>
                    <a:pt x="13371" y="4153"/>
                  </a:cubicBezTo>
                  <a:cubicBezTo>
                    <a:pt x="13628" y="4406"/>
                    <a:pt x="13850" y="4683"/>
                    <a:pt x="14072" y="4952"/>
                  </a:cubicBezTo>
                  <a:cubicBezTo>
                    <a:pt x="14172" y="5094"/>
                    <a:pt x="14272" y="5234"/>
                    <a:pt x="14369" y="5373"/>
                  </a:cubicBezTo>
                  <a:cubicBezTo>
                    <a:pt x="14471" y="5511"/>
                    <a:pt x="14544" y="5663"/>
                    <a:pt x="14631" y="5804"/>
                  </a:cubicBezTo>
                  <a:cubicBezTo>
                    <a:pt x="14956" y="6383"/>
                    <a:pt x="15181" y="6972"/>
                    <a:pt x="15290" y="7546"/>
                  </a:cubicBezTo>
                  <a:cubicBezTo>
                    <a:pt x="15405" y="8119"/>
                    <a:pt x="15367" y="8675"/>
                    <a:pt x="15247" y="9171"/>
                  </a:cubicBezTo>
                  <a:cubicBezTo>
                    <a:pt x="15147" y="9679"/>
                    <a:pt x="14898" y="10103"/>
                    <a:pt x="14683" y="10484"/>
                  </a:cubicBezTo>
                  <a:cubicBezTo>
                    <a:pt x="14559" y="10664"/>
                    <a:pt x="14430" y="10827"/>
                    <a:pt x="14320" y="10988"/>
                  </a:cubicBezTo>
                  <a:cubicBezTo>
                    <a:pt x="14201" y="11141"/>
                    <a:pt x="14070" y="11264"/>
                    <a:pt x="13965" y="11390"/>
                  </a:cubicBezTo>
                  <a:cubicBezTo>
                    <a:pt x="13911" y="11452"/>
                    <a:pt x="13859" y="11511"/>
                    <a:pt x="13810" y="11565"/>
                  </a:cubicBezTo>
                  <a:cubicBezTo>
                    <a:pt x="13757" y="11616"/>
                    <a:pt x="13707" y="11662"/>
                    <a:pt x="13660" y="11706"/>
                  </a:cubicBezTo>
                  <a:cubicBezTo>
                    <a:pt x="13566" y="11795"/>
                    <a:pt x="13486" y="11871"/>
                    <a:pt x="13421" y="11931"/>
                  </a:cubicBezTo>
                  <a:cubicBezTo>
                    <a:pt x="13292" y="12058"/>
                    <a:pt x="13222" y="12125"/>
                    <a:pt x="13222" y="12125"/>
                  </a:cubicBezTo>
                  <a:lnTo>
                    <a:pt x="13219" y="12129"/>
                  </a:lnTo>
                  <a:cubicBezTo>
                    <a:pt x="13205" y="12143"/>
                    <a:pt x="13200" y="12164"/>
                    <a:pt x="13210" y="12184"/>
                  </a:cubicBezTo>
                  <a:cubicBezTo>
                    <a:pt x="13219" y="12201"/>
                    <a:pt x="13235" y="12211"/>
                    <a:pt x="13253" y="12211"/>
                  </a:cubicBezTo>
                  <a:cubicBezTo>
                    <a:pt x="13260" y="12211"/>
                    <a:pt x="13267" y="12209"/>
                    <a:pt x="13274" y="12206"/>
                  </a:cubicBezTo>
                  <a:cubicBezTo>
                    <a:pt x="13274" y="12206"/>
                    <a:pt x="13361" y="12162"/>
                    <a:pt x="13524" y="12081"/>
                  </a:cubicBezTo>
                  <a:cubicBezTo>
                    <a:pt x="13681" y="11990"/>
                    <a:pt x="13939" y="11892"/>
                    <a:pt x="14214" y="11682"/>
                  </a:cubicBezTo>
                  <a:cubicBezTo>
                    <a:pt x="14354" y="11582"/>
                    <a:pt x="14519" y="11478"/>
                    <a:pt x="14679" y="11341"/>
                  </a:cubicBezTo>
                  <a:cubicBezTo>
                    <a:pt x="14833" y="11198"/>
                    <a:pt x="15008" y="11047"/>
                    <a:pt x="15178" y="10866"/>
                  </a:cubicBezTo>
                  <a:cubicBezTo>
                    <a:pt x="15496" y="10490"/>
                    <a:pt x="15853" y="10029"/>
                    <a:pt x="16060" y="9424"/>
                  </a:cubicBezTo>
                  <a:cubicBezTo>
                    <a:pt x="16272" y="8830"/>
                    <a:pt x="16391" y="8118"/>
                    <a:pt x="16281" y="7391"/>
                  </a:cubicBezTo>
                  <a:cubicBezTo>
                    <a:pt x="16179" y="6666"/>
                    <a:pt x="15892" y="5945"/>
                    <a:pt x="15482" y="5294"/>
                  </a:cubicBezTo>
                  <a:cubicBezTo>
                    <a:pt x="15075" y="4638"/>
                    <a:pt x="14545" y="4053"/>
                    <a:pt x="13950" y="3540"/>
                  </a:cubicBezTo>
                  <a:cubicBezTo>
                    <a:pt x="13361" y="3019"/>
                    <a:pt x="12685" y="2593"/>
                    <a:pt x="11981" y="2249"/>
                  </a:cubicBezTo>
                  <a:cubicBezTo>
                    <a:pt x="11809" y="2156"/>
                    <a:pt x="11634" y="2071"/>
                    <a:pt x="11453" y="1995"/>
                  </a:cubicBezTo>
                  <a:lnTo>
                    <a:pt x="10924" y="1756"/>
                  </a:lnTo>
                  <a:cubicBezTo>
                    <a:pt x="10564" y="1614"/>
                    <a:pt x="10217" y="1450"/>
                    <a:pt x="9859" y="1323"/>
                  </a:cubicBezTo>
                  <a:cubicBezTo>
                    <a:pt x="9152" y="1041"/>
                    <a:pt x="8447" y="795"/>
                    <a:pt x="7755" y="552"/>
                  </a:cubicBezTo>
                  <a:cubicBezTo>
                    <a:pt x="7406" y="446"/>
                    <a:pt x="7060" y="335"/>
                    <a:pt x="6716" y="249"/>
                  </a:cubicBezTo>
                  <a:cubicBezTo>
                    <a:pt x="6370" y="178"/>
                    <a:pt x="6031" y="95"/>
                    <a:pt x="5695" y="63"/>
                  </a:cubicBezTo>
                  <a:cubicBezTo>
                    <a:pt x="5332" y="16"/>
                    <a:pt x="4978" y="1"/>
                    <a:pt x="4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4725125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9098" y="1"/>
                  </a:moveTo>
                  <a:cubicBezTo>
                    <a:pt x="9018" y="1"/>
                    <a:pt x="8954" y="4"/>
                    <a:pt x="8875" y="4"/>
                  </a:cubicBezTo>
                  <a:lnTo>
                    <a:pt x="8240" y="14"/>
                  </a:lnTo>
                  <a:cubicBezTo>
                    <a:pt x="8237" y="14"/>
                    <a:pt x="8235" y="14"/>
                    <a:pt x="8232" y="14"/>
                  </a:cubicBezTo>
                  <a:cubicBezTo>
                    <a:pt x="8026" y="14"/>
                    <a:pt x="7799" y="51"/>
                    <a:pt x="7584" y="68"/>
                  </a:cubicBezTo>
                  <a:cubicBezTo>
                    <a:pt x="6698" y="145"/>
                    <a:pt x="5858" y="367"/>
                    <a:pt x="5043" y="675"/>
                  </a:cubicBezTo>
                  <a:cubicBezTo>
                    <a:pt x="4227" y="974"/>
                    <a:pt x="3483" y="1442"/>
                    <a:pt x="2819" y="1975"/>
                  </a:cubicBezTo>
                  <a:cubicBezTo>
                    <a:pt x="2660" y="2117"/>
                    <a:pt x="2487" y="2244"/>
                    <a:pt x="2341" y="2398"/>
                  </a:cubicBezTo>
                  <a:cubicBezTo>
                    <a:pt x="2193" y="2551"/>
                    <a:pt x="2049" y="2705"/>
                    <a:pt x="1906" y="2859"/>
                  </a:cubicBezTo>
                  <a:cubicBezTo>
                    <a:pt x="1647" y="3190"/>
                    <a:pt x="1386" y="3516"/>
                    <a:pt x="1183" y="3875"/>
                  </a:cubicBezTo>
                  <a:cubicBezTo>
                    <a:pt x="759" y="4579"/>
                    <a:pt x="441" y="5330"/>
                    <a:pt x="272" y="6091"/>
                  </a:cubicBezTo>
                  <a:cubicBezTo>
                    <a:pt x="98" y="6849"/>
                    <a:pt x="1" y="7605"/>
                    <a:pt x="31" y="8335"/>
                  </a:cubicBezTo>
                  <a:cubicBezTo>
                    <a:pt x="66" y="9061"/>
                    <a:pt x="148" y="9763"/>
                    <a:pt x="343" y="10410"/>
                  </a:cubicBezTo>
                  <a:cubicBezTo>
                    <a:pt x="699" y="11713"/>
                    <a:pt x="1366" y="12797"/>
                    <a:pt x="2114" y="13585"/>
                  </a:cubicBezTo>
                  <a:cubicBezTo>
                    <a:pt x="2866" y="14376"/>
                    <a:pt x="3700" y="14875"/>
                    <a:pt x="4425" y="15134"/>
                  </a:cubicBezTo>
                  <a:cubicBezTo>
                    <a:pt x="5152" y="15395"/>
                    <a:pt x="5747" y="15488"/>
                    <a:pt x="6152" y="15519"/>
                  </a:cubicBezTo>
                  <a:cubicBezTo>
                    <a:pt x="6556" y="15536"/>
                    <a:pt x="6771" y="15544"/>
                    <a:pt x="6771" y="15544"/>
                  </a:cubicBezTo>
                  <a:cubicBezTo>
                    <a:pt x="6772" y="15544"/>
                    <a:pt x="6772" y="15544"/>
                    <a:pt x="6773" y="15544"/>
                  </a:cubicBezTo>
                  <a:cubicBezTo>
                    <a:pt x="6796" y="15544"/>
                    <a:pt x="6816" y="15528"/>
                    <a:pt x="6820" y="15505"/>
                  </a:cubicBezTo>
                  <a:cubicBezTo>
                    <a:pt x="6825" y="15479"/>
                    <a:pt x="6808" y="15455"/>
                    <a:pt x="6782" y="15450"/>
                  </a:cubicBezTo>
                  <a:lnTo>
                    <a:pt x="6777" y="15449"/>
                  </a:lnTo>
                  <a:cubicBezTo>
                    <a:pt x="6777" y="15449"/>
                    <a:pt x="6568" y="15411"/>
                    <a:pt x="6178" y="15339"/>
                  </a:cubicBezTo>
                  <a:cubicBezTo>
                    <a:pt x="5792" y="15260"/>
                    <a:pt x="5228" y="15107"/>
                    <a:pt x="4578" y="14785"/>
                  </a:cubicBezTo>
                  <a:cubicBezTo>
                    <a:pt x="3932" y="14463"/>
                    <a:pt x="3196" y="13956"/>
                    <a:pt x="2577" y="13176"/>
                  </a:cubicBezTo>
                  <a:cubicBezTo>
                    <a:pt x="1967" y="12397"/>
                    <a:pt x="1422" y="11392"/>
                    <a:pt x="1168" y="10200"/>
                  </a:cubicBezTo>
                  <a:cubicBezTo>
                    <a:pt x="895" y="9019"/>
                    <a:pt x="885" y="7669"/>
                    <a:pt x="1236" y="6337"/>
                  </a:cubicBezTo>
                  <a:cubicBezTo>
                    <a:pt x="1597" y="5014"/>
                    <a:pt x="2319" y="3701"/>
                    <a:pt x="3459" y="2729"/>
                  </a:cubicBezTo>
                  <a:cubicBezTo>
                    <a:pt x="4576" y="1739"/>
                    <a:pt x="6092" y="1120"/>
                    <a:pt x="7674" y="904"/>
                  </a:cubicBezTo>
                  <a:cubicBezTo>
                    <a:pt x="7875" y="879"/>
                    <a:pt x="8059" y="831"/>
                    <a:pt x="8274" y="823"/>
                  </a:cubicBezTo>
                  <a:lnTo>
                    <a:pt x="8906" y="781"/>
                  </a:lnTo>
                  <a:cubicBezTo>
                    <a:pt x="9004" y="776"/>
                    <a:pt x="9135" y="764"/>
                    <a:pt x="9207" y="764"/>
                  </a:cubicBezTo>
                  <a:lnTo>
                    <a:pt x="9516" y="767"/>
                  </a:lnTo>
                  <a:lnTo>
                    <a:pt x="10138" y="774"/>
                  </a:lnTo>
                  <a:cubicBezTo>
                    <a:pt x="10965" y="816"/>
                    <a:pt x="11802" y="889"/>
                    <a:pt x="12616" y="1083"/>
                  </a:cubicBezTo>
                  <a:cubicBezTo>
                    <a:pt x="13436" y="1254"/>
                    <a:pt x="14230" y="1538"/>
                    <a:pt x="14993" y="1882"/>
                  </a:cubicBezTo>
                  <a:cubicBezTo>
                    <a:pt x="15756" y="2232"/>
                    <a:pt x="16454" y="2701"/>
                    <a:pt x="17101" y="3217"/>
                  </a:cubicBezTo>
                  <a:cubicBezTo>
                    <a:pt x="17413" y="3489"/>
                    <a:pt x="17721" y="3765"/>
                    <a:pt x="17990" y="4075"/>
                  </a:cubicBezTo>
                  <a:cubicBezTo>
                    <a:pt x="18282" y="4366"/>
                    <a:pt x="18514" y="4704"/>
                    <a:pt x="18754" y="5027"/>
                  </a:cubicBezTo>
                  <a:cubicBezTo>
                    <a:pt x="19211" y="5698"/>
                    <a:pt x="19545" y="6427"/>
                    <a:pt x="19800" y="7161"/>
                  </a:cubicBezTo>
                  <a:cubicBezTo>
                    <a:pt x="20025" y="7906"/>
                    <a:pt x="20170" y="8656"/>
                    <a:pt x="20207" y="9396"/>
                  </a:cubicBezTo>
                  <a:cubicBezTo>
                    <a:pt x="20222" y="9580"/>
                    <a:pt x="20207" y="9765"/>
                    <a:pt x="20209" y="9947"/>
                  </a:cubicBezTo>
                  <a:cubicBezTo>
                    <a:pt x="20207" y="10130"/>
                    <a:pt x="20209" y="10311"/>
                    <a:pt x="20185" y="10490"/>
                  </a:cubicBezTo>
                  <a:cubicBezTo>
                    <a:pt x="20169" y="10670"/>
                    <a:pt x="20153" y="10847"/>
                    <a:pt x="20138" y="11024"/>
                  </a:cubicBezTo>
                  <a:cubicBezTo>
                    <a:pt x="20121" y="11201"/>
                    <a:pt x="20077" y="11373"/>
                    <a:pt x="20049" y="11546"/>
                  </a:cubicBezTo>
                  <a:cubicBezTo>
                    <a:pt x="19803" y="12925"/>
                    <a:pt x="19290" y="14178"/>
                    <a:pt x="18644" y="15234"/>
                  </a:cubicBezTo>
                  <a:cubicBezTo>
                    <a:pt x="18006" y="16299"/>
                    <a:pt x="17251" y="17170"/>
                    <a:pt x="16556" y="17915"/>
                  </a:cubicBezTo>
                  <a:cubicBezTo>
                    <a:pt x="15840" y="18643"/>
                    <a:pt x="15166" y="19239"/>
                    <a:pt x="14591" y="19700"/>
                  </a:cubicBezTo>
                  <a:cubicBezTo>
                    <a:pt x="14302" y="19930"/>
                    <a:pt x="14047" y="20140"/>
                    <a:pt x="13815" y="20315"/>
                  </a:cubicBezTo>
                  <a:cubicBezTo>
                    <a:pt x="13577" y="20483"/>
                    <a:pt x="13375" y="20625"/>
                    <a:pt x="13212" y="20741"/>
                  </a:cubicBezTo>
                  <a:cubicBezTo>
                    <a:pt x="12888" y="20979"/>
                    <a:pt x="12715" y="21105"/>
                    <a:pt x="12715" y="21105"/>
                  </a:cubicBezTo>
                  <a:cubicBezTo>
                    <a:pt x="12697" y="21119"/>
                    <a:pt x="12690" y="21145"/>
                    <a:pt x="12701" y="21165"/>
                  </a:cubicBezTo>
                  <a:cubicBezTo>
                    <a:pt x="12710" y="21182"/>
                    <a:pt x="12726" y="21191"/>
                    <a:pt x="12744" y="21191"/>
                  </a:cubicBezTo>
                  <a:cubicBezTo>
                    <a:pt x="12751" y="21191"/>
                    <a:pt x="12759" y="21189"/>
                    <a:pt x="12766" y="21186"/>
                  </a:cubicBezTo>
                  <a:cubicBezTo>
                    <a:pt x="12766" y="21186"/>
                    <a:pt x="12956" y="21088"/>
                    <a:pt x="13313" y="20904"/>
                  </a:cubicBezTo>
                  <a:cubicBezTo>
                    <a:pt x="13489" y="20810"/>
                    <a:pt x="13707" y="20692"/>
                    <a:pt x="13963" y="20555"/>
                  </a:cubicBezTo>
                  <a:cubicBezTo>
                    <a:pt x="14216" y="20408"/>
                    <a:pt x="14500" y="20225"/>
                    <a:pt x="14822" y="20027"/>
                  </a:cubicBezTo>
                  <a:cubicBezTo>
                    <a:pt x="15154" y="19838"/>
                    <a:pt x="15484" y="19581"/>
                    <a:pt x="15852" y="19311"/>
                  </a:cubicBezTo>
                  <a:cubicBezTo>
                    <a:pt x="16231" y="19053"/>
                    <a:pt x="16595" y="18718"/>
                    <a:pt x="16999" y="18372"/>
                  </a:cubicBezTo>
                  <a:cubicBezTo>
                    <a:pt x="17777" y="17655"/>
                    <a:pt x="18608" y="16772"/>
                    <a:pt x="19332" y="15663"/>
                  </a:cubicBezTo>
                  <a:cubicBezTo>
                    <a:pt x="20045" y="14552"/>
                    <a:pt x="20649" y="13203"/>
                    <a:pt x="20875" y="11683"/>
                  </a:cubicBezTo>
                  <a:cubicBezTo>
                    <a:pt x="21006" y="10926"/>
                    <a:pt x="20993" y="10130"/>
                    <a:pt x="20906" y="9335"/>
                  </a:cubicBezTo>
                  <a:cubicBezTo>
                    <a:pt x="20804" y="8539"/>
                    <a:pt x="20586" y="7747"/>
                    <a:pt x="20282" y="6981"/>
                  </a:cubicBezTo>
                  <a:cubicBezTo>
                    <a:pt x="19952" y="6224"/>
                    <a:pt x="19529" y="5505"/>
                    <a:pt x="19032" y="4829"/>
                  </a:cubicBezTo>
                  <a:cubicBezTo>
                    <a:pt x="18514" y="4169"/>
                    <a:pt x="17941" y="3544"/>
                    <a:pt x="17287" y="2995"/>
                  </a:cubicBezTo>
                  <a:cubicBezTo>
                    <a:pt x="15972" y="1917"/>
                    <a:pt x="14425" y="1060"/>
                    <a:pt x="12749" y="577"/>
                  </a:cubicBezTo>
                  <a:cubicBezTo>
                    <a:pt x="11917" y="312"/>
                    <a:pt x="11051" y="169"/>
                    <a:pt x="10186" y="60"/>
                  </a:cubicBezTo>
                  <a:lnTo>
                    <a:pt x="9534" y="21"/>
                  </a:lnTo>
                  <a:lnTo>
                    <a:pt x="9209" y="3"/>
                  </a:lnTo>
                  <a:cubicBezTo>
                    <a:pt x="9168" y="1"/>
                    <a:pt x="9132" y="1"/>
                    <a:pt x="9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5298975" y="3074850"/>
              <a:ext cx="644475" cy="255900"/>
            </a:xfrm>
            <a:custGeom>
              <a:rect b="b" l="l" r="r" t="t"/>
              <a:pathLst>
                <a:path extrusionOk="0" h="10236" w="25779">
                  <a:moveTo>
                    <a:pt x="19213" y="0"/>
                  </a:moveTo>
                  <a:cubicBezTo>
                    <a:pt x="19094" y="0"/>
                    <a:pt x="18975" y="2"/>
                    <a:pt x="18856" y="5"/>
                  </a:cubicBezTo>
                  <a:cubicBezTo>
                    <a:pt x="17464" y="70"/>
                    <a:pt x="16109" y="332"/>
                    <a:pt x="14810" y="691"/>
                  </a:cubicBezTo>
                  <a:cubicBezTo>
                    <a:pt x="13511" y="1050"/>
                    <a:pt x="12259" y="1487"/>
                    <a:pt x="11061" y="1960"/>
                  </a:cubicBezTo>
                  <a:cubicBezTo>
                    <a:pt x="9864" y="2436"/>
                    <a:pt x="8732" y="2970"/>
                    <a:pt x="7712" y="3569"/>
                  </a:cubicBezTo>
                  <a:cubicBezTo>
                    <a:pt x="6696" y="4175"/>
                    <a:pt x="5783" y="4819"/>
                    <a:pt x="4963" y="5442"/>
                  </a:cubicBezTo>
                  <a:cubicBezTo>
                    <a:pt x="4553" y="5753"/>
                    <a:pt x="4178" y="6074"/>
                    <a:pt x="3811" y="6367"/>
                  </a:cubicBezTo>
                  <a:cubicBezTo>
                    <a:pt x="3454" y="6669"/>
                    <a:pt x="3125" y="6969"/>
                    <a:pt x="2812" y="7244"/>
                  </a:cubicBezTo>
                  <a:cubicBezTo>
                    <a:pt x="2199" y="7810"/>
                    <a:pt x="1680" y="8321"/>
                    <a:pt x="1268" y="8758"/>
                  </a:cubicBezTo>
                  <a:cubicBezTo>
                    <a:pt x="848" y="9185"/>
                    <a:pt x="548" y="9544"/>
                    <a:pt x="336" y="9784"/>
                  </a:cubicBezTo>
                  <a:cubicBezTo>
                    <a:pt x="128" y="10027"/>
                    <a:pt x="16" y="10156"/>
                    <a:pt x="16" y="10156"/>
                  </a:cubicBezTo>
                  <a:cubicBezTo>
                    <a:pt x="2" y="10173"/>
                    <a:pt x="1" y="10199"/>
                    <a:pt x="15" y="10217"/>
                  </a:cubicBezTo>
                  <a:cubicBezTo>
                    <a:pt x="24" y="10229"/>
                    <a:pt x="38" y="10236"/>
                    <a:pt x="52" y="10236"/>
                  </a:cubicBezTo>
                  <a:cubicBezTo>
                    <a:pt x="63" y="10236"/>
                    <a:pt x="73" y="10232"/>
                    <a:pt x="82" y="10225"/>
                  </a:cubicBezTo>
                  <a:cubicBezTo>
                    <a:pt x="82" y="10225"/>
                    <a:pt x="216" y="10119"/>
                    <a:pt x="468" y="9922"/>
                  </a:cubicBezTo>
                  <a:cubicBezTo>
                    <a:pt x="719" y="9724"/>
                    <a:pt x="1078" y="9417"/>
                    <a:pt x="1545" y="9054"/>
                  </a:cubicBezTo>
                  <a:cubicBezTo>
                    <a:pt x="1776" y="8869"/>
                    <a:pt x="2032" y="8664"/>
                    <a:pt x="2311" y="8441"/>
                  </a:cubicBezTo>
                  <a:cubicBezTo>
                    <a:pt x="2594" y="8225"/>
                    <a:pt x="2899" y="7988"/>
                    <a:pt x="3220" y="7731"/>
                  </a:cubicBezTo>
                  <a:cubicBezTo>
                    <a:pt x="3549" y="7483"/>
                    <a:pt x="3904" y="7226"/>
                    <a:pt x="4267" y="6943"/>
                  </a:cubicBezTo>
                  <a:cubicBezTo>
                    <a:pt x="4641" y="6674"/>
                    <a:pt x="5028" y="6382"/>
                    <a:pt x="5444" y="6095"/>
                  </a:cubicBezTo>
                  <a:cubicBezTo>
                    <a:pt x="6263" y="5505"/>
                    <a:pt x="7180" y="4910"/>
                    <a:pt x="8149" y="4282"/>
                  </a:cubicBezTo>
                  <a:cubicBezTo>
                    <a:pt x="9124" y="3666"/>
                    <a:pt x="10156" y="3014"/>
                    <a:pt x="11274" y="2420"/>
                  </a:cubicBezTo>
                  <a:cubicBezTo>
                    <a:pt x="12389" y="1827"/>
                    <a:pt x="13603" y="1316"/>
                    <a:pt x="14886" y="972"/>
                  </a:cubicBezTo>
                  <a:cubicBezTo>
                    <a:pt x="15968" y="673"/>
                    <a:pt x="17105" y="512"/>
                    <a:pt x="18234" y="512"/>
                  </a:cubicBezTo>
                  <a:cubicBezTo>
                    <a:pt x="18440" y="512"/>
                    <a:pt x="18646" y="517"/>
                    <a:pt x="18851" y="528"/>
                  </a:cubicBezTo>
                  <a:cubicBezTo>
                    <a:pt x="19514" y="566"/>
                    <a:pt x="20168" y="672"/>
                    <a:pt x="20790" y="846"/>
                  </a:cubicBezTo>
                  <a:cubicBezTo>
                    <a:pt x="21414" y="1015"/>
                    <a:pt x="22006" y="1263"/>
                    <a:pt x="22525" y="1598"/>
                  </a:cubicBezTo>
                  <a:cubicBezTo>
                    <a:pt x="23045" y="1932"/>
                    <a:pt x="23492" y="2351"/>
                    <a:pt x="23829" y="2839"/>
                  </a:cubicBezTo>
                  <a:lnTo>
                    <a:pt x="23894" y="2929"/>
                  </a:lnTo>
                  <a:lnTo>
                    <a:pt x="23910" y="2952"/>
                  </a:lnTo>
                  <a:lnTo>
                    <a:pt x="23916" y="2961"/>
                  </a:lnTo>
                  <a:lnTo>
                    <a:pt x="23916" y="2961"/>
                  </a:lnTo>
                  <a:lnTo>
                    <a:pt x="23936" y="2997"/>
                  </a:lnTo>
                  <a:lnTo>
                    <a:pt x="24053" y="3213"/>
                  </a:lnTo>
                  <a:cubicBezTo>
                    <a:pt x="24123" y="3353"/>
                    <a:pt x="24225" y="3505"/>
                    <a:pt x="24270" y="3634"/>
                  </a:cubicBezTo>
                  <a:lnTo>
                    <a:pt x="24436" y="4028"/>
                  </a:lnTo>
                  <a:cubicBezTo>
                    <a:pt x="24483" y="4164"/>
                    <a:pt x="24520" y="4305"/>
                    <a:pt x="24563" y="4442"/>
                  </a:cubicBezTo>
                  <a:cubicBezTo>
                    <a:pt x="24704" y="4996"/>
                    <a:pt x="24745" y="5550"/>
                    <a:pt x="24644" y="6065"/>
                  </a:cubicBezTo>
                  <a:cubicBezTo>
                    <a:pt x="24542" y="6578"/>
                    <a:pt x="24314" y="7049"/>
                    <a:pt x="23996" y="7444"/>
                  </a:cubicBezTo>
                  <a:cubicBezTo>
                    <a:pt x="23349" y="8231"/>
                    <a:pt x="22392" y="8703"/>
                    <a:pt x="21483" y="8850"/>
                  </a:cubicBezTo>
                  <a:cubicBezTo>
                    <a:pt x="21257" y="8887"/>
                    <a:pt x="21034" y="8904"/>
                    <a:pt x="20815" y="8904"/>
                  </a:cubicBezTo>
                  <a:cubicBezTo>
                    <a:pt x="20148" y="8904"/>
                    <a:pt x="19529" y="8741"/>
                    <a:pt x="19042" y="8452"/>
                  </a:cubicBezTo>
                  <a:cubicBezTo>
                    <a:pt x="18389" y="8071"/>
                    <a:pt x="17960" y="7515"/>
                    <a:pt x="17711" y="7005"/>
                  </a:cubicBezTo>
                  <a:cubicBezTo>
                    <a:pt x="17463" y="6493"/>
                    <a:pt x="17348" y="6042"/>
                    <a:pt x="17288" y="5734"/>
                  </a:cubicBezTo>
                  <a:cubicBezTo>
                    <a:pt x="17232" y="5422"/>
                    <a:pt x="17200" y="5256"/>
                    <a:pt x="17200" y="5256"/>
                  </a:cubicBezTo>
                  <a:lnTo>
                    <a:pt x="17200" y="5252"/>
                  </a:lnTo>
                  <a:cubicBezTo>
                    <a:pt x="17196" y="5230"/>
                    <a:pt x="17178" y="5213"/>
                    <a:pt x="17155" y="5213"/>
                  </a:cubicBezTo>
                  <a:cubicBezTo>
                    <a:pt x="17154" y="5213"/>
                    <a:pt x="17153" y="5213"/>
                    <a:pt x="17153" y="5213"/>
                  </a:cubicBezTo>
                  <a:cubicBezTo>
                    <a:pt x="17127" y="5213"/>
                    <a:pt x="17105" y="5235"/>
                    <a:pt x="17106" y="5261"/>
                  </a:cubicBezTo>
                  <a:cubicBezTo>
                    <a:pt x="17106" y="5261"/>
                    <a:pt x="17107" y="5433"/>
                    <a:pt x="17108" y="5756"/>
                  </a:cubicBezTo>
                  <a:cubicBezTo>
                    <a:pt x="17119" y="6079"/>
                    <a:pt x="17172" y="6558"/>
                    <a:pt x="17360" y="7152"/>
                  </a:cubicBezTo>
                  <a:cubicBezTo>
                    <a:pt x="17550" y="7739"/>
                    <a:pt x="17960" y="8444"/>
                    <a:pt x="18700" y="8977"/>
                  </a:cubicBezTo>
                  <a:cubicBezTo>
                    <a:pt x="19330" y="9444"/>
                    <a:pt x="20201" y="9716"/>
                    <a:pt x="21140" y="9716"/>
                  </a:cubicBezTo>
                  <a:cubicBezTo>
                    <a:pt x="21289" y="9716"/>
                    <a:pt x="21440" y="9709"/>
                    <a:pt x="21592" y="9695"/>
                  </a:cubicBezTo>
                  <a:cubicBezTo>
                    <a:pt x="22690" y="9578"/>
                    <a:pt x="23890" y="9091"/>
                    <a:pt x="24759" y="8083"/>
                  </a:cubicBezTo>
                  <a:cubicBezTo>
                    <a:pt x="25193" y="7586"/>
                    <a:pt x="25521" y="6950"/>
                    <a:pt x="25645" y="6258"/>
                  </a:cubicBezTo>
                  <a:cubicBezTo>
                    <a:pt x="25779" y="5568"/>
                    <a:pt x="25720" y="4841"/>
                    <a:pt x="25517" y="4172"/>
                  </a:cubicBezTo>
                  <a:cubicBezTo>
                    <a:pt x="25461" y="4006"/>
                    <a:pt x="25410" y="3839"/>
                    <a:pt x="25346" y="3674"/>
                  </a:cubicBezTo>
                  <a:cubicBezTo>
                    <a:pt x="25271" y="3510"/>
                    <a:pt x="25196" y="3348"/>
                    <a:pt x="25120" y="3183"/>
                  </a:cubicBezTo>
                  <a:cubicBezTo>
                    <a:pt x="25046" y="3011"/>
                    <a:pt x="24959" y="2894"/>
                    <a:pt x="24876" y="2747"/>
                  </a:cubicBezTo>
                  <a:lnTo>
                    <a:pt x="24752" y="2536"/>
                  </a:lnTo>
                  <a:lnTo>
                    <a:pt x="24720" y="2484"/>
                  </a:lnTo>
                  <a:cubicBezTo>
                    <a:pt x="24699" y="2450"/>
                    <a:pt x="24695" y="2444"/>
                    <a:pt x="24695" y="2444"/>
                  </a:cubicBezTo>
                  <a:lnTo>
                    <a:pt x="24695" y="2444"/>
                  </a:lnTo>
                  <a:cubicBezTo>
                    <a:pt x="24694" y="2444"/>
                    <a:pt x="24695" y="2445"/>
                    <a:pt x="24695" y="2445"/>
                  </a:cubicBezTo>
                  <a:cubicBezTo>
                    <a:pt x="24695" y="2445"/>
                    <a:pt x="24694" y="2444"/>
                    <a:pt x="24691" y="2440"/>
                  </a:cubicBezTo>
                  <a:lnTo>
                    <a:pt x="24681" y="2427"/>
                  </a:lnTo>
                  <a:lnTo>
                    <a:pt x="24661" y="2400"/>
                  </a:lnTo>
                  <a:lnTo>
                    <a:pt x="24577" y="2294"/>
                  </a:lnTo>
                  <a:cubicBezTo>
                    <a:pt x="24144" y="1720"/>
                    <a:pt x="23587" y="1234"/>
                    <a:pt x="22961" y="876"/>
                  </a:cubicBezTo>
                  <a:cubicBezTo>
                    <a:pt x="21812" y="203"/>
                    <a:pt x="20487" y="0"/>
                    <a:pt x="19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3025775" y="3296450"/>
              <a:ext cx="1182650" cy="255100"/>
            </a:xfrm>
            <a:custGeom>
              <a:rect b="b" l="l" r="r" t="t"/>
              <a:pathLst>
                <a:path extrusionOk="0" h="10204" w="47306">
                  <a:moveTo>
                    <a:pt x="12188" y="0"/>
                  </a:moveTo>
                  <a:cubicBezTo>
                    <a:pt x="11660" y="0"/>
                    <a:pt x="11141" y="14"/>
                    <a:pt x="10633" y="41"/>
                  </a:cubicBezTo>
                  <a:cubicBezTo>
                    <a:pt x="9278" y="112"/>
                    <a:pt x="8003" y="295"/>
                    <a:pt x="6842" y="555"/>
                  </a:cubicBezTo>
                  <a:cubicBezTo>
                    <a:pt x="6551" y="604"/>
                    <a:pt x="6273" y="704"/>
                    <a:pt x="5999" y="776"/>
                  </a:cubicBezTo>
                  <a:cubicBezTo>
                    <a:pt x="5725" y="858"/>
                    <a:pt x="5456" y="923"/>
                    <a:pt x="5200" y="1013"/>
                  </a:cubicBezTo>
                  <a:cubicBezTo>
                    <a:pt x="4947" y="1109"/>
                    <a:pt x="4698" y="1202"/>
                    <a:pt x="4459" y="1293"/>
                  </a:cubicBezTo>
                  <a:cubicBezTo>
                    <a:pt x="4338" y="1339"/>
                    <a:pt x="4221" y="1384"/>
                    <a:pt x="4105" y="1430"/>
                  </a:cubicBezTo>
                  <a:cubicBezTo>
                    <a:pt x="3990" y="1477"/>
                    <a:pt x="3881" y="1536"/>
                    <a:pt x="3772" y="1588"/>
                  </a:cubicBezTo>
                  <a:cubicBezTo>
                    <a:pt x="3339" y="1806"/>
                    <a:pt x="2923" y="1979"/>
                    <a:pt x="2574" y="2214"/>
                  </a:cubicBezTo>
                  <a:cubicBezTo>
                    <a:pt x="2222" y="2440"/>
                    <a:pt x="1879" y="2611"/>
                    <a:pt x="1617" y="2843"/>
                  </a:cubicBezTo>
                  <a:cubicBezTo>
                    <a:pt x="1347" y="3056"/>
                    <a:pt x="1107" y="3247"/>
                    <a:pt x="896" y="3413"/>
                  </a:cubicBezTo>
                  <a:cubicBezTo>
                    <a:pt x="705" y="3601"/>
                    <a:pt x="544" y="3760"/>
                    <a:pt x="412" y="3889"/>
                  </a:cubicBezTo>
                  <a:cubicBezTo>
                    <a:pt x="155" y="4150"/>
                    <a:pt x="19" y="4290"/>
                    <a:pt x="19" y="4290"/>
                  </a:cubicBezTo>
                  <a:cubicBezTo>
                    <a:pt x="3" y="4306"/>
                    <a:pt x="0" y="4332"/>
                    <a:pt x="14" y="4351"/>
                  </a:cubicBezTo>
                  <a:cubicBezTo>
                    <a:pt x="24" y="4364"/>
                    <a:pt x="38" y="4370"/>
                    <a:pt x="53" y="4370"/>
                  </a:cubicBezTo>
                  <a:cubicBezTo>
                    <a:pt x="62" y="4370"/>
                    <a:pt x="72" y="4367"/>
                    <a:pt x="81" y="4361"/>
                  </a:cubicBezTo>
                  <a:lnTo>
                    <a:pt x="85" y="4358"/>
                  </a:lnTo>
                  <a:cubicBezTo>
                    <a:pt x="85" y="4358"/>
                    <a:pt x="241" y="4242"/>
                    <a:pt x="532" y="4025"/>
                  </a:cubicBezTo>
                  <a:cubicBezTo>
                    <a:pt x="676" y="3916"/>
                    <a:pt x="853" y="3782"/>
                    <a:pt x="1060" y="3625"/>
                  </a:cubicBezTo>
                  <a:cubicBezTo>
                    <a:pt x="1283" y="3489"/>
                    <a:pt x="1539" y="3335"/>
                    <a:pt x="1827" y="3161"/>
                  </a:cubicBezTo>
                  <a:cubicBezTo>
                    <a:pt x="2408" y="2834"/>
                    <a:pt x="3130" y="2465"/>
                    <a:pt x="4005" y="2160"/>
                  </a:cubicBezTo>
                  <a:cubicBezTo>
                    <a:pt x="4114" y="2119"/>
                    <a:pt x="4221" y="2074"/>
                    <a:pt x="4335" y="2037"/>
                  </a:cubicBezTo>
                  <a:cubicBezTo>
                    <a:pt x="4450" y="2005"/>
                    <a:pt x="4567" y="1972"/>
                    <a:pt x="4685" y="1938"/>
                  </a:cubicBezTo>
                  <a:cubicBezTo>
                    <a:pt x="4922" y="1869"/>
                    <a:pt x="5164" y="1798"/>
                    <a:pt x="5413" y="1726"/>
                  </a:cubicBezTo>
                  <a:cubicBezTo>
                    <a:pt x="5661" y="1656"/>
                    <a:pt x="5926" y="1611"/>
                    <a:pt x="6191" y="1550"/>
                  </a:cubicBezTo>
                  <a:cubicBezTo>
                    <a:pt x="6458" y="1497"/>
                    <a:pt x="6726" y="1422"/>
                    <a:pt x="7010" y="1389"/>
                  </a:cubicBezTo>
                  <a:cubicBezTo>
                    <a:pt x="7574" y="1303"/>
                    <a:pt x="8158" y="1200"/>
                    <a:pt x="8774" y="1160"/>
                  </a:cubicBezTo>
                  <a:cubicBezTo>
                    <a:pt x="9081" y="1139"/>
                    <a:pt x="9389" y="1088"/>
                    <a:pt x="9708" y="1081"/>
                  </a:cubicBezTo>
                  <a:cubicBezTo>
                    <a:pt x="10025" y="1065"/>
                    <a:pt x="10348" y="1050"/>
                    <a:pt x="10675" y="1035"/>
                  </a:cubicBezTo>
                  <a:cubicBezTo>
                    <a:pt x="10812" y="1025"/>
                    <a:pt x="10950" y="1023"/>
                    <a:pt x="11089" y="1023"/>
                  </a:cubicBezTo>
                  <a:cubicBezTo>
                    <a:pt x="11242" y="1023"/>
                    <a:pt x="11395" y="1026"/>
                    <a:pt x="11550" y="1026"/>
                  </a:cubicBezTo>
                  <a:cubicBezTo>
                    <a:pt x="11590" y="1026"/>
                    <a:pt x="11631" y="1026"/>
                    <a:pt x="11672" y="1025"/>
                  </a:cubicBezTo>
                  <a:cubicBezTo>
                    <a:pt x="11681" y="1025"/>
                    <a:pt x="11691" y="1025"/>
                    <a:pt x="11701" y="1025"/>
                  </a:cubicBezTo>
                  <a:cubicBezTo>
                    <a:pt x="11919" y="1025"/>
                    <a:pt x="12139" y="1018"/>
                    <a:pt x="12361" y="1018"/>
                  </a:cubicBezTo>
                  <a:cubicBezTo>
                    <a:pt x="12471" y="1018"/>
                    <a:pt x="12582" y="1020"/>
                    <a:pt x="12694" y="1025"/>
                  </a:cubicBezTo>
                  <a:cubicBezTo>
                    <a:pt x="13384" y="1044"/>
                    <a:pt x="14089" y="1066"/>
                    <a:pt x="14807" y="1113"/>
                  </a:cubicBezTo>
                  <a:cubicBezTo>
                    <a:pt x="15525" y="1141"/>
                    <a:pt x="16252" y="1226"/>
                    <a:pt x="16992" y="1289"/>
                  </a:cubicBezTo>
                  <a:cubicBezTo>
                    <a:pt x="17728" y="1379"/>
                    <a:pt x="18476" y="1458"/>
                    <a:pt x="19225" y="1571"/>
                  </a:cubicBezTo>
                  <a:cubicBezTo>
                    <a:pt x="19601" y="1623"/>
                    <a:pt x="19979" y="1676"/>
                    <a:pt x="20356" y="1729"/>
                  </a:cubicBezTo>
                  <a:cubicBezTo>
                    <a:pt x="20733" y="1791"/>
                    <a:pt x="21112" y="1854"/>
                    <a:pt x="21492" y="1917"/>
                  </a:cubicBezTo>
                  <a:cubicBezTo>
                    <a:pt x="22253" y="2026"/>
                    <a:pt x="23012" y="2176"/>
                    <a:pt x="23774" y="2306"/>
                  </a:cubicBezTo>
                  <a:cubicBezTo>
                    <a:pt x="25292" y="2609"/>
                    <a:pt x="26811" y="2921"/>
                    <a:pt x="28274" y="3351"/>
                  </a:cubicBezTo>
                  <a:cubicBezTo>
                    <a:pt x="28644" y="3448"/>
                    <a:pt x="29006" y="3561"/>
                    <a:pt x="29367" y="3674"/>
                  </a:cubicBezTo>
                  <a:cubicBezTo>
                    <a:pt x="29728" y="3783"/>
                    <a:pt x="30087" y="3896"/>
                    <a:pt x="30441" y="4015"/>
                  </a:cubicBezTo>
                  <a:cubicBezTo>
                    <a:pt x="31149" y="4254"/>
                    <a:pt x="31843" y="4509"/>
                    <a:pt x="32522" y="4766"/>
                  </a:cubicBezTo>
                  <a:cubicBezTo>
                    <a:pt x="33883" y="5273"/>
                    <a:pt x="35181" y="5808"/>
                    <a:pt x="36425" y="6280"/>
                  </a:cubicBezTo>
                  <a:cubicBezTo>
                    <a:pt x="37672" y="6740"/>
                    <a:pt x="38851" y="7176"/>
                    <a:pt x="39939" y="7579"/>
                  </a:cubicBezTo>
                  <a:cubicBezTo>
                    <a:pt x="41028" y="7978"/>
                    <a:pt x="42028" y="8344"/>
                    <a:pt x="42914" y="8670"/>
                  </a:cubicBezTo>
                  <a:cubicBezTo>
                    <a:pt x="43800" y="8997"/>
                    <a:pt x="44576" y="9274"/>
                    <a:pt x="45216" y="9500"/>
                  </a:cubicBezTo>
                  <a:cubicBezTo>
                    <a:pt x="45858" y="9726"/>
                    <a:pt x="46361" y="9903"/>
                    <a:pt x="46705" y="10024"/>
                  </a:cubicBezTo>
                  <a:cubicBezTo>
                    <a:pt x="47051" y="10139"/>
                    <a:pt x="47235" y="10201"/>
                    <a:pt x="47235" y="10201"/>
                  </a:cubicBezTo>
                  <a:cubicBezTo>
                    <a:pt x="47240" y="10203"/>
                    <a:pt x="47245" y="10204"/>
                    <a:pt x="47250" y="10204"/>
                  </a:cubicBezTo>
                  <a:cubicBezTo>
                    <a:pt x="47267" y="10204"/>
                    <a:pt x="47284" y="10194"/>
                    <a:pt x="47293" y="10178"/>
                  </a:cubicBezTo>
                  <a:cubicBezTo>
                    <a:pt x="47305" y="10155"/>
                    <a:pt x="47297" y="10126"/>
                    <a:pt x="47274" y="10113"/>
                  </a:cubicBezTo>
                  <a:cubicBezTo>
                    <a:pt x="47274" y="10113"/>
                    <a:pt x="46593" y="9737"/>
                    <a:pt x="45373" y="9132"/>
                  </a:cubicBezTo>
                  <a:cubicBezTo>
                    <a:pt x="44764" y="8825"/>
                    <a:pt x="44018" y="8471"/>
                    <a:pt x="43155" y="8081"/>
                  </a:cubicBezTo>
                  <a:cubicBezTo>
                    <a:pt x="42293" y="7686"/>
                    <a:pt x="41309" y="7269"/>
                    <a:pt x="40231" y="6823"/>
                  </a:cubicBezTo>
                  <a:cubicBezTo>
                    <a:pt x="39148" y="6391"/>
                    <a:pt x="37975" y="5923"/>
                    <a:pt x="36709" y="5492"/>
                  </a:cubicBezTo>
                  <a:cubicBezTo>
                    <a:pt x="36391" y="5386"/>
                    <a:pt x="36070" y="5280"/>
                    <a:pt x="35745" y="5171"/>
                  </a:cubicBezTo>
                  <a:cubicBezTo>
                    <a:pt x="35416" y="5073"/>
                    <a:pt x="35083" y="4973"/>
                    <a:pt x="34747" y="4872"/>
                  </a:cubicBezTo>
                  <a:cubicBezTo>
                    <a:pt x="34075" y="4668"/>
                    <a:pt x="33384" y="4475"/>
                    <a:pt x="32682" y="4278"/>
                  </a:cubicBezTo>
                  <a:cubicBezTo>
                    <a:pt x="31274" y="3897"/>
                    <a:pt x="29825" y="3491"/>
                    <a:pt x="28354" y="3072"/>
                  </a:cubicBezTo>
                  <a:cubicBezTo>
                    <a:pt x="27619" y="2861"/>
                    <a:pt x="26878" y="2649"/>
                    <a:pt x="26134" y="2435"/>
                  </a:cubicBezTo>
                  <a:cubicBezTo>
                    <a:pt x="25395" y="2206"/>
                    <a:pt x="24642" y="2010"/>
                    <a:pt x="23893" y="1796"/>
                  </a:cubicBezTo>
                  <a:cubicBezTo>
                    <a:pt x="22389" y="1391"/>
                    <a:pt x="20876" y="1010"/>
                    <a:pt x="19360" y="741"/>
                  </a:cubicBezTo>
                  <a:cubicBezTo>
                    <a:pt x="18984" y="661"/>
                    <a:pt x="18606" y="603"/>
                    <a:pt x="18228" y="547"/>
                  </a:cubicBezTo>
                  <a:cubicBezTo>
                    <a:pt x="17851" y="490"/>
                    <a:pt x="17476" y="432"/>
                    <a:pt x="17103" y="376"/>
                  </a:cubicBezTo>
                  <a:cubicBezTo>
                    <a:pt x="16352" y="288"/>
                    <a:pt x="15614" y="179"/>
                    <a:pt x="14879" y="127"/>
                  </a:cubicBezTo>
                  <a:cubicBezTo>
                    <a:pt x="13966" y="39"/>
                    <a:pt x="13065" y="0"/>
                    <a:pt x="1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270675" y="3335750"/>
              <a:ext cx="409925" cy="305275"/>
            </a:xfrm>
            <a:custGeom>
              <a:rect b="b" l="l" r="r" t="t"/>
              <a:pathLst>
                <a:path extrusionOk="0" h="12211" w="16397">
                  <a:moveTo>
                    <a:pt x="11755" y="1"/>
                  </a:moveTo>
                  <a:cubicBezTo>
                    <a:pt x="11413" y="1"/>
                    <a:pt x="11060" y="16"/>
                    <a:pt x="10698" y="63"/>
                  </a:cubicBezTo>
                  <a:cubicBezTo>
                    <a:pt x="10362" y="95"/>
                    <a:pt x="10022" y="178"/>
                    <a:pt x="9676" y="249"/>
                  </a:cubicBezTo>
                  <a:cubicBezTo>
                    <a:pt x="9332" y="335"/>
                    <a:pt x="8986" y="446"/>
                    <a:pt x="8637" y="551"/>
                  </a:cubicBezTo>
                  <a:cubicBezTo>
                    <a:pt x="7945" y="795"/>
                    <a:pt x="7239" y="1041"/>
                    <a:pt x="6533" y="1322"/>
                  </a:cubicBezTo>
                  <a:cubicBezTo>
                    <a:pt x="6174" y="1450"/>
                    <a:pt x="5828" y="1614"/>
                    <a:pt x="5468" y="1756"/>
                  </a:cubicBezTo>
                  <a:lnTo>
                    <a:pt x="4938" y="1995"/>
                  </a:lnTo>
                  <a:cubicBezTo>
                    <a:pt x="4758" y="2071"/>
                    <a:pt x="4582" y="2156"/>
                    <a:pt x="4410" y="2249"/>
                  </a:cubicBezTo>
                  <a:cubicBezTo>
                    <a:pt x="3707" y="2593"/>
                    <a:pt x="3032" y="3019"/>
                    <a:pt x="2442" y="3540"/>
                  </a:cubicBezTo>
                  <a:cubicBezTo>
                    <a:pt x="1847" y="4051"/>
                    <a:pt x="1316" y="4638"/>
                    <a:pt x="909" y="5294"/>
                  </a:cubicBezTo>
                  <a:cubicBezTo>
                    <a:pt x="499" y="5945"/>
                    <a:pt x="213" y="6666"/>
                    <a:pt x="110" y="7391"/>
                  </a:cubicBezTo>
                  <a:cubicBezTo>
                    <a:pt x="0" y="8117"/>
                    <a:pt x="121" y="8830"/>
                    <a:pt x="331" y="9424"/>
                  </a:cubicBezTo>
                  <a:cubicBezTo>
                    <a:pt x="539" y="10029"/>
                    <a:pt x="895" y="10490"/>
                    <a:pt x="1214" y="10866"/>
                  </a:cubicBezTo>
                  <a:cubicBezTo>
                    <a:pt x="1383" y="11047"/>
                    <a:pt x="1559" y="11197"/>
                    <a:pt x="1714" y="11341"/>
                  </a:cubicBezTo>
                  <a:cubicBezTo>
                    <a:pt x="1873" y="11478"/>
                    <a:pt x="2037" y="11582"/>
                    <a:pt x="2178" y="11682"/>
                  </a:cubicBezTo>
                  <a:cubicBezTo>
                    <a:pt x="2452" y="11892"/>
                    <a:pt x="2711" y="11990"/>
                    <a:pt x="2868" y="12081"/>
                  </a:cubicBezTo>
                  <a:cubicBezTo>
                    <a:pt x="3032" y="12162"/>
                    <a:pt x="3118" y="12206"/>
                    <a:pt x="3118" y="12206"/>
                  </a:cubicBezTo>
                  <a:cubicBezTo>
                    <a:pt x="3125" y="12209"/>
                    <a:pt x="3132" y="12210"/>
                    <a:pt x="3139" y="12210"/>
                  </a:cubicBezTo>
                  <a:cubicBezTo>
                    <a:pt x="3151" y="12210"/>
                    <a:pt x="3164" y="12206"/>
                    <a:pt x="3174" y="12196"/>
                  </a:cubicBezTo>
                  <a:cubicBezTo>
                    <a:pt x="3192" y="12176"/>
                    <a:pt x="3192" y="12146"/>
                    <a:pt x="3173" y="12128"/>
                  </a:cubicBezTo>
                  <a:lnTo>
                    <a:pt x="3169" y="12124"/>
                  </a:lnTo>
                  <a:cubicBezTo>
                    <a:pt x="3169" y="12124"/>
                    <a:pt x="3100" y="12057"/>
                    <a:pt x="2971" y="11931"/>
                  </a:cubicBezTo>
                  <a:cubicBezTo>
                    <a:pt x="2906" y="11871"/>
                    <a:pt x="2826" y="11795"/>
                    <a:pt x="2732" y="11706"/>
                  </a:cubicBezTo>
                  <a:cubicBezTo>
                    <a:pt x="2686" y="11662"/>
                    <a:pt x="2636" y="11616"/>
                    <a:pt x="2582" y="11565"/>
                  </a:cubicBezTo>
                  <a:cubicBezTo>
                    <a:pt x="2534" y="11511"/>
                    <a:pt x="2482" y="11452"/>
                    <a:pt x="2426" y="11390"/>
                  </a:cubicBezTo>
                  <a:cubicBezTo>
                    <a:pt x="2322" y="11264"/>
                    <a:pt x="2190" y="11141"/>
                    <a:pt x="2072" y="10987"/>
                  </a:cubicBezTo>
                  <a:cubicBezTo>
                    <a:pt x="1961" y="10827"/>
                    <a:pt x="1832" y="10664"/>
                    <a:pt x="1710" y="10484"/>
                  </a:cubicBezTo>
                  <a:cubicBezTo>
                    <a:pt x="1495" y="10102"/>
                    <a:pt x="1245" y="9679"/>
                    <a:pt x="1145" y="9171"/>
                  </a:cubicBezTo>
                  <a:cubicBezTo>
                    <a:pt x="1024" y="8675"/>
                    <a:pt x="986" y="8119"/>
                    <a:pt x="1101" y="7546"/>
                  </a:cubicBezTo>
                  <a:cubicBezTo>
                    <a:pt x="1212" y="6972"/>
                    <a:pt x="1435" y="6382"/>
                    <a:pt x="1761" y="5804"/>
                  </a:cubicBezTo>
                  <a:cubicBezTo>
                    <a:pt x="1848" y="5663"/>
                    <a:pt x="1920" y="5511"/>
                    <a:pt x="2022" y="5373"/>
                  </a:cubicBezTo>
                  <a:cubicBezTo>
                    <a:pt x="2121" y="5234"/>
                    <a:pt x="2219" y="5093"/>
                    <a:pt x="2319" y="4952"/>
                  </a:cubicBezTo>
                  <a:cubicBezTo>
                    <a:pt x="2541" y="4683"/>
                    <a:pt x="2764" y="4406"/>
                    <a:pt x="3022" y="4153"/>
                  </a:cubicBezTo>
                  <a:cubicBezTo>
                    <a:pt x="3529" y="3645"/>
                    <a:pt x="4073" y="3133"/>
                    <a:pt x="4683" y="2695"/>
                  </a:cubicBezTo>
                  <a:cubicBezTo>
                    <a:pt x="4978" y="2459"/>
                    <a:pt x="5307" y="2275"/>
                    <a:pt x="5626" y="2074"/>
                  </a:cubicBezTo>
                  <a:cubicBezTo>
                    <a:pt x="5961" y="1904"/>
                    <a:pt x="6290" y="1720"/>
                    <a:pt x="6641" y="1593"/>
                  </a:cubicBezTo>
                  <a:cubicBezTo>
                    <a:pt x="7325" y="1296"/>
                    <a:pt x="8054" y="1152"/>
                    <a:pt x="8751" y="1046"/>
                  </a:cubicBezTo>
                  <a:cubicBezTo>
                    <a:pt x="9104" y="1011"/>
                    <a:pt x="9448" y="975"/>
                    <a:pt x="9786" y="952"/>
                  </a:cubicBezTo>
                  <a:cubicBezTo>
                    <a:pt x="9955" y="942"/>
                    <a:pt x="10121" y="934"/>
                    <a:pt x="10286" y="925"/>
                  </a:cubicBezTo>
                  <a:cubicBezTo>
                    <a:pt x="10449" y="911"/>
                    <a:pt x="10611" y="897"/>
                    <a:pt x="10772" y="897"/>
                  </a:cubicBezTo>
                  <a:cubicBezTo>
                    <a:pt x="11364" y="871"/>
                    <a:pt x="11926" y="833"/>
                    <a:pt x="12450" y="833"/>
                  </a:cubicBezTo>
                  <a:cubicBezTo>
                    <a:pt x="12491" y="833"/>
                    <a:pt x="12531" y="833"/>
                    <a:pt x="12571" y="834"/>
                  </a:cubicBezTo>
                  <a:cubicBezTo>
                    <a:pt x="12850" y="836"/>
                    <a:pt x="13118" y="838"/>
                    <a:pt x="13373" y="840"/>
                  </a:cubicBezTo>
                  <a:cubicBezTo>
                    <a:pt x="13627" y="861"/>
                    <a:pt x="13871" y="866"/>
                    <a:pt x="14100" y="878"/>
                  </a:cubicBezTo>
                  <a:cubicBezTo>
                    <a:pt x="14556" y="901"/>
                    <a:pt x="14947" y="950"/>
                    <a:pt x="15282" y="965"/>
                  </a:cubicBezTo>
                  <a:cubicBezTo>
                    <a:pt x="15949" y="1053"/>
                    <a:pt x="16338" y="1073"/>
                    <a:pt x="16338" y="1073"/>
                  </a:cubicBezTo>
                  <a:cubicBezTo>
                    <a:pt x="16339" y="1074"/>
                    <a:pt x="16340" y="1074"/>
                    <a:pt x="16341" y="1074"/>
                  </a:cubicBezTo>
                  <a:cubicBezTo>
                    <a:pt x="16360" y="1074"/>
                    <a:pt x="16378" y="1064"/>
                    <a:pt x="16386" y="1045"/>
                  </a:cubicBezTo>
                  <a:cubicBezTo>
                    <a:pt x="16397" y="1021"/>
                    <a:pt x="16386" y="992"/>
                    <a:pt x="16362" y="981"/>
                  </a:cubicBezTo>
                  <a:cubicBezTo>
                    <a:pt x="16362" y="981"/>
                    <a:pt x="16273" y="941"/>
                    <a:pt x="16107" y="866"/>
                  </a:cubicBezTo>
                  <a:cubicBezTo>
                    <a:pt x="15940" y="796"/>
                    <a:pt x="15696" y="691"/>
                    <a:pt x="15381" y="572"/>
                  </a:cubicBezTo>
                  <a:cubicBezTo>
                    <a:pt x="15218" y="519"/>
                    <a:pt x="15036" y="468"/>
                    <a:pt x="14836" y="411"/>
                  </a:cubicBezTo>
                  <a:cubicBezTo>
                    <a:pt x="14638" y="354"/>
                    <a:pt x="14420" y="284"/>
                    <a:pt x="14185" y="247"/>
                  </a:cubicBezTo>
                  <a:cubicBezTo>
                    <a:pt x="13951" y="204"/>
                    <a:pt x="13703" y="151"/>
                    <a:pt x="13437" y="109"/>
                  </a:cubicBezTo>
                  <a:cubicBezTo>
                    <a:pt x="13170" y="82"/>
                    <a:pt x="12891" y="53"/>
                    <a:pt x="12598" y="24"/>
                  </a:cubicBezTo>
                  <a:cubicBezTo>
                    <a:pt x="12327" y="12"/>
                    <a:pt x="12045" y="1"/>
                    <a:pt x="11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3880500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11908" y="1"/>
                  </a:moveTo>
                  <a:cubicBezTo>
                    <a:pt x="11875" y="1"/>
                    <a:pt x="11839" y="1"/>
                    <a:pt x="11798" y="3"/>
                  </a:cubicBezTo>
                  <a:lnTo>
                    <a:pt x="11471" y="21"/>
                  </a:lnTo>
                  <a:lnTo>
                    <a:pt x="10819" y="60"/>
                  </a:lnTo>
                  <a:cubicBezTo>
                    <a:pt x="9955" y="169"/>
                    <a:pt x="9090" y="312"/>
                    <a:pt x="8258" y="577"/>
                  </a:cubicBezTo>
                  <a:cubicBezTo>
                    <a:pt x="6581" y="1060"/>
                    <a:pt x="5034" y="1917"/>
                    <a:pt x="3719" y="2995"/>
                  </a:cubicBezTo>
                  <a:cubicBezTo>
                    <a:pt x="3065" y="3544"/>
                    <a:pt x="2493" y="4169"/>
                    <a:pt x="1973" y="4829"/>
                  </a:cubicBezTo>
                  <a:cubicBezTo>
                    <a:pt x="1478" y="5505"/>
                    <a:pt x="1055" y="6224"/>
                    <a:pt x="724" y="6981"/>
                  </a:cubicBezTo>
                  <a:cubicBezTo>
                    <a:pt x="420" y="7747"/>
                    <a:pt x="202" y="8539"/>
                    <a:pt x="100" y="9335"/>
                  </a:cubicBezTo>
                  <a:cubicBezTo>
                    <a:pt x="14" y="10130"/>
                    <a:pt x="1" y="10926"/>
                    <a:pt x="131" y="11683"/>
                  </a:cubicBezTo>
                  <a:cubicBezTo>
                    <a:pt x="357" y="13203"/>
                    <a:pt x="962" y="14552"/>
                    <a:pt x="1674" y="15663"/>
                  </a:cubicBezTo>
                  <a:cubicBezTo>
                    <a:pt x="2398" y="16772"/>
                    <a:pt x="3229" y="17655"/>
                    <a:pt x="4008" y="18372"/>
                  </a:cubicBezTo>
                  <a:cubicBezTo>
                    <a:pt x="4410" y="18718"/>
                    <a:pt x="4776" y="19053"/>
                    <a:pt x="5154" y="19311"/>
                  </a:cubicBezTo>
                  <a:cubicBezTo>
                    <a:pt x="5523" y="19581"/>
                    <a:pt x="5853" y="19838"/>
                    <a:pt x="6183" y="20027"/>
                  </a:cubicBezTo>
                  <a:cubicBezTo>
                    <a:pt x="6506" y="20225"/>
                    <a:pt x="6791" y="20408"/>
                    <a:pt x="7042" y="20555"/>
                  </a:cubicBezTo>
                  <a:cubicBezTo>
                    <a:pt x="7298" y="20692"/>
                    <a:pt x="7516" y="20810"/>
                    <a:pt x="7693" y="20904"/>
                  </a:cubicBezTo>
                  <a:cubicBezTo>
                    <a:pt x="8050" y="21088"/>
                    <a:pt x="8241" y="21186"/>
                    <a:pt x="8241" y="21186"/>
                  </a:cubicBezTo>
                  <a:cubicBezTo>
                    <a:pt x="8248" y="21190"/>
                    <a:pt x="8255" y="21191"/>
                    <a:pt x="8263" y="21191"/>
                  </a:cubicBezTo>
                  <a:cubicBezTo>
                    <a:pt x="8278" y="21191"/>
                    <a:pt x="8292" y="21185"/>
                    <a:pt x="8301" y="21172"/>
                  </a:cubicBezTo>
                  <a:cubicBezTo>
                    <a:pt x="8316" y="21150"/>
                    <a:pt x="8312" y="21121"/>
                    <a:pt x="8290" y="21105"/>
                  </a:cubicBezTo>
                  <a:cubicBezTo>
                    <a:pt x="8290" y="21105"/>
                    <a:pt x="8118" y="20979"/>
                    <a:pt x="7794" y="20741"/>
                  </a:cubicBezTo>
                  <a:cubicBezTo>
                    <a:pt x="7631" y="20625"/>
                    <a:pt x="7428" y="20483"/>
                    <a:pt x="7192" y="20315"/>
                  </a:cubicBezTo>
                  <a:cubicBezTo>
                    <a:pt x="6960" y="20140"/>
                    <a:pt x="6705" y="19930"/>
                    <a:pt x="6415" y="19700"/>
                  </a:cubicBezTo>
                  <a:cubicBezTo>
                    <a:pt x="5841" y="19239"/>
                    <a:pt x="5166" y="18643"/>
                    <a:pt x="4450" y="17915"/>
                  </a:cubicBezTo>
                  <a:cubicBezTo>
                    <a:pt x="3755" y="17170"/>
                    <a:pt x="2999" y="16299"/>
                    <a:pt x="2363" y="15234"/>
                  </a:cubicBezTo>
                  <a:cubicBezTo>
                    <a:pt x="1715" y="14178"/>
                    <a:pt x="1203" y="12925"/>
                    <a:pt x="957" y="11546"/>
                  </a:cubicBezTo>
                  <a:cubicBezTo>
                    <a:pt x="929" y="11373"/>
                    <a:pt x="886" y="11201"/>
                    <a:pt x="868" y="11024"/>
                  </a:cubicBezTo>
                  <a:cubicBezTo>
                    <a:pt x="853" y="10847"/>
                    <a:pt x="838" y="10670"/>
                    <a:pt x="822" y="10490"/>
                  </a:cubicBezTo>
                  <a:cubicBezTo>
                    <a:pt x="798" y="10311"/>
                    <a:pt x="800" y="10130"/>
                    <a:pt x="798" y="9947"/>
                  </a:cubicBezTo>
                  <a:cubicBezTo>
                    <a:pt x="800" y="9765"/>
                    <a:pt x="785" y="9580"/>
                    <a:pt x="800" y="9396"/>
                  </a:cubicBezTo>
                  <a:cubicBezTo>
                    <a:pt x="837" y="8656"/>
                    <a:pt x="981" y="7906"/>
                    <a:pt x="1207" y="7161"/>
                  </a:cubicBezTo>
                  <a:cubicBezTo>
                    <a:pt x="1461" y="6427"/>
                    <a:pt x="1796" y="5698"/>
                    <a:pt x="2251" y="5027"/>
                  </a:cubicBezTo>
                  <a:cubicBezTo>
                    <a:pt x="2493" y="4704"/>
                    <a:pt x="2725" y="4366"/>
                    <a:pt x="3017" y="4075"/>
                  </a:cubicBezTo>
                  <a:cubicBezTo>
                    <a:pt x="3286" y="3765"/>
                    <a:pt x="3594" y="3489"/>
                    <a:pt x="3906" y="3217"/>
                  </a:cubicBezTo>
                  <a:cubicBezTo>
                    <a:pt x="4552" y="2701"/>
                    <a:pt x="5251" y="2232"/>
                    <a:pt x="6013" y="1882"/>
                  </a:cubicBezTo>
                  <a:cubicBezTo>
                    <a:pt x="6777" y="1538"/>
                    <a:pt x="7570" y="1254"/>
                    <a:pt x="8390" y="1083"/>
                  </a:cubicBezTo>
                  <a:cubicBezTo>
                    <a:pt x="9205" y="889"/>
                    <a:pt x="10042" y="816"/>
                    <a:pt x="10868" y="774"/>
                  </a:cubicBezTo>
                  <a:lnTo>
                    <a:pt x="11491" y="767"/>
                  </a:lnTo>
                  <a:lnTo>
                    <a:pt x="11800" y="764"/>
                  </a:lnTo>
                  <a:cubicBezTo>
                    <a:pt x="11871" y="764"/>
                    <a:pt x="12002" y="776"/>
                    <a:pt x="12100" y="781"/>
                  </a:cubicBezTo>
                  <a:lnTo>
                    <a:pt x="12732" y="823"/>
                  </a:lnTo>
                  <a:cubicBezTo>
                    <a:pt x="12947" y="831"/>
                    <a:pt x="13132" y="879"/>
                    <a:pt x="13332" y="904"/>
                  </a:cubicBezTo>
                  <a:cubicBezTo>
                    <a:pt x="14914" y="1121"/>
                    <a:pt x="16431" y="1739"/>
                    <a:pt x="17548" y="2729"/>
                  </a:cubicBezTo>
                  <a:cubicBezTo>
                    <a:pt x="18687" y="3701"/>
                    <a:pt x="19410" y="5014"/>
                    <a:pt x="19771" y="6337"/>
                  </a:cubicBezTo>
                  <a:cubicBezTo>
                    <a:pt x="20120" y="7669"/>
                    <a:pt x="20111" y="9020"/>
                    <a:pt x="19838" y="10201"/>
                  </a:cubicBezTo>
                  <a:cubicBezTo>
                    <a:pt x="19584" y="11392"/>
                    <a:pt x="19040" y="12397"/>
                    <a:pt x="18429" y="13176"/>
                  </a:cubicBezTo>
                  <a:cubicBezTo>
                    <a:pt x="17810" y="13957"/>
                    <a:pt x="17075" y="14464"/>
                    <a:pt x="16428" y="14785"/>
                  </a:cubicBezTo>
                  <a:cubicBezTo>
                    <a:pt x="15779" y="15107"/>
                    <a:pt x="15215" y="15260"/>
                    <a:pt x="14829" y="15339"/>
                  </a:cubicBezTo>
                  <a:cubicBezTo>
                    <a:pt x="14438" y="15411"/>
                    <a:pt x="14229" y="15449"/>
                    <a:pt x="14229" y="15449"/>
                  </a:cubicBezTo>
                  <a:lnTo>
                    <a:pt x="14225" y="15450"/>
                  </a:lnTo>
                  <a:cubicBezTo>
                    <a:pt x="14201" y="15454"/>
                    <a:pt x="14185" y="15475"/>
                    <a:pt x="14186" y="15499"/>
                  </a:cubicBezTo>
                  <a:cubicBezTo>
                    <a:pt x="14187" y="15524"/>
                    <a:pt x="14207" y="15544"/>
                    <a:pt x="14233" y="15544"/>
                  </a:cubicBezTo>
                  <a:cubicBezTo>
                    <a:pt x="14233" y="15544"/>
                    <a:pt x="14234" y="15544"/>
                    <a:pt x="14234" y="15544"/>
                  </a:cubicBezTo>
                  <a:cubicBezTo>
                    <a:pt x="14234" y="15544"/>
                    <a:pt x="14450" y="15536"/>
                    <a:pt x="14855" y="15519"/>
                  </a:cubicBezTo>
                  <a:cubicBezTo>
                    <a:pt x="15259" y="15488"/>
                    <a:pt x="15855" y="15395"/>
                    <a:pt x="16581" y="15134"/>
                  </a:cubicBezTo>
                  <a:cubicBezTo>
                    <a:pt x="17307" y="14875"/>
                    <a:pt x="18141" y="14376"/>
                    <a:pt x="18892" y="13585"/>
                  </a:cubicBezTo>
                  <a:cubicBezTo>
                    <a:pt x="19641" y="12797"/>
                    <a:pt x="20308" y="11712"/>
                    <a:pt x="20663" y="10410"/>
                  </a:cubicBezTo>
                  <a:cubicBezTo>
                    <a:pt x="20857" y="9763"/>
                    <a:pt x="20941" y="9061"/>
                    <a:pt x="20976" y="8335"/>
                  </a:cubicBezTo>
                  <a:cubicBezTo>
                    <a:pt x="21006" y="7605"/>
                    <a:pt x="20907" y="6849"/>
                    <a:pt x="20735" y="6091"/>
                  </a:cubicBezTo>
                  <a:cubicBezTo>
                    <a:pt x="20566" y="5330"/>
                    <a:pt x="20248" y="4579"/>
                    <a:pt x="19823" y="3875"/>
                  </a:cubicBezTo>
                  <a:cubicBezTo>
                    <a:pt x="19620" y="3516"/>
                    <a:pt x="19360" y="3190"/>
                    <a:pt x="19099" y="2859"/>
                  </a:cubicBezTo>
                  <a:cubicBezTo>
                    <a:pt x="18957" y="2705"/>
                    <a:pt x="18812" y="2551"/>
                    <a:pt x="18665" y="2398"/>
                  </a:cubicBezTo>
                  <a:cubicBezTo>
                    <a:pt x="18519" y="2244"/>
                    <a:pt x="18347" y="2117"/>
                    <a:pt x="18187" y="1975"/>
                  </a:cubicBezTo>
                  <a:cubicBezTo>
                    <a:pt x="17524" y="1442"/>
                    <a:pt x="16780" y="973"/>
                    <a:pt x="15962" y="675"/>
                  </a:cubicBezTo>
                  <a:cubicBezTo>
                    <a:pt x="15149" y="367"/>
                    <a:pt x="14308" y="145"/>
                    <a:pt x="13421" y="68"/>
                  </a:cubicBezTo>
                  <a:cubicBezTo>
                    <a:pt x="13207" y="51"/>
                    <a:pt x="12981" y="14"/>
                    <a:pt x="12775" y="14"/>
                  </a:cubicBezTo>
                  <a:cubicBezTo>
                    <a:pt x="12772" y="14"/>
                    <a:pt x="12769" y="14"/>
                    <a:pt x="12766" y="14"/>
                  </a:cubicBezTo>
                  <a:lnTo>
                    <a:pt x="12132" y="4"/>
                  </a:lnTo>
                  <a:cubicBezTo>
                    <a:pt x="12052" y="4"/>
                    <a:pt x="11988" y="1"/>
                    <a:pt x="1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187300" y="3074850"/>
              <a:ext cx="644525" cy="255900"/>
            </a:xfrm>
            <a:custGeom>
              <a:rect b="b" l="l" r="r" t="t"/>
              <a:pathLst>
                <a:path extrusionOk="0" h="10236" w="25781">
                  <a:moveTo>
                    <a:pt x="6573" y="0"/>
                  </a:moveTo>
                  <a:cubicBezTo>
                    <a:pt x="5298" y="0"/>
                    <a:pt x="3969" y="202"/>
                    <a:pt x="2818" y="876"/>
                  </a:cubicBezTo>
                  <a:cubicBezTo>
                    <a:pt x="2194" y="1234"/>
                    <a:pt x="1635" y="1720"/>
                    <a:pt x="1202" y="2294"/>
                  </a:cubicBezTo>
                  <a:lnTo>
                    <a:pt x="1120" y="2400"/>
                  </a:lnTo>
                  <a:lnTo>
                    <a:pt x="1099" y="2427"/>
                  </a:lnTo>
                  <a:lnTo>
                    <a:pt x="1088" y="2440"/>
                  </a:lnTo>
                  <a:cubicBezTo>
                    <a:pt x="1086" y="2444"/>
                    <a:pt x="1085" y="2445"/>
                    <a:pt x="1085" y="2445"/>
                  </a:cubicBezTo>
                  <a:cubicBezTo>
                    <a:pt x="1084" y="2445"/>
                    <a:pt x="1085" y="2444"/>
                    <a:pt x="1085" y="2444"/>
                  </a:cubicBezTo>
                  <a:lnTo>
                    <a:pt x="1085" y="2444"/>
                  </a:lnTo>
                  <a:cubicBezTo>
                    <a:pt x="1084" y="2444"/>
                    <a:pt x="1081" y="2450"/>
                    <a:pt x="1059" y="2484"/>
                  </a:cubicBezTo>
                  <a:lnTo>
                    <a:pt x="1029" y="2536"/>
                  </a:lnTo>
                  <a:lnTo>
                    <a:pt x="903" y="2748"/>
                  </a:lnTo>
                  <a:cubicBezTo>
                    <a:pt x="822" y="2894"/>
                    <a:pt x="734" y="3011"/>
                    <a:pt x="659" y="3183"/>
                  </a:cubicBezTo>
                  <a:cubicBezTo>
                    <a:pt x="584" y="3348"/>
                    <a:pt x="508" y="3511"/>
                    <a:pt x="433" y="3674"/>
                  </a:cubicBezTo>
                  <a:cubicBezTo>
                    <a:pt x="369" y="3839"/>
                    <a:pt x="318" y="4006"/>
                    <a:pt x="262" y="4172"/>
                  </a:cubicBezTo>
                  <a:cubicBezTo>
                    <a:pt x="59" y="4842"/>
                    <a:pt x="1" y="5568"/>
                    <a:pt x="134" y="6258"/>
                  </a:cubicBezTo>
                  <a:cubicBezTo>
                    <a:pt x="260" y="6951"/>
                    <a:pt x="587" y="7586"/>
                    <a:pt x="1020" y="8083"/>
                  </a:cubicBezTo>
                  <a:cubicBezTo>
                    <a:pt x="1890" y="9091"/>
                    <a:pt x="3089" y="9578"/>
                    <a:pt x="4189" y="9695"/>
                  </a:cubicBezTo>
                  <a:cubicBezTo>
                    <a:pt x="4341" y="9709"/>
                    <a:pt x="4491" y="9716"/>
                    <a:pt x="4640" y="9716"/>
                  </a:cubicBezTo>
                  <a:cubicBezTo>
                    <a:pt x="5579" y="9716"/>
                    <a:pt x="6449" y="9444"/>
                    <a:pt x="7080" y="8977"/>
                  </a:cubicBezTo>
                  <a:cubicBezTo>
                    <a:pt x="7820" y="8444"/>
                    <a:pt x="8230" y="7739"/>
                    <a:pt x="8420" y="7152"/>
                  </a:cubicBezTo>
                  <a:cubicBezTo>
                    <a:pt x="8608" y="6558"/>
                    <a:pt x="8660" y="6079"/>
                    <a:pt x="8671" y="5756"/>
                  </a:cubicBezTo>
                  <a:cubicBezTo>
                    <a:pt x="8673" y="5433"/>
                    <a:pt x="8674" y="5261"/>
                    <a:pt x="8674" y="5261"/>
                  </a:cubicBezTo>
                  <a:cubicBezTo>
                    <a:pt x="8674" y="5238"/>
                    <a:pt x="8658" y="5218"/>
                    <a:pt x="8635" y="5214"/>
                  </a:cubicBezTo>
                  <a:cubicBezTo>
                    <a:pt x="8632" y="5213"/>
                    <a:pt x="8629" y="5213"/>
                    <a:pt x="8626" y="5213"/>
                  </a:cubicBezTo>
                  <a:cubicBezTo>
                    <a:pt x="8603" y="5213"/>
                    <a:pt x="8584" y="5229"/>
                    <a:pt x="8580" y="5252"/>
                  </a:cubicBezTo>
                  <a:lnTo>
                    <a:pt x="8579" y="5256"/>
                  </a:lnTo>
                  <a:cubicBezTo>
                    <a:pt x="8579" y="5256"/>
                    <a:pt x="8549" y="5422"/>
                    <a:pt x="8491" y="5734"/>
                  </a:cubicBezTo>
                  <a:cubicBezTo>
                    <a:pt x="8433" y="6042"/>
                    <a:pt x="8316" y="6493"/>
                    <a:pt x="8068" y="7005"/>
                  </a:cubicBezTo>
                  <a:cubicBezTo>
                    <a:pt x="7821" y="7515"/>
                    <a:pt x="7390" y="8071"/>
                    <a:pt x="6739" y="8452"/>
                  </a:cubicBezTo>
                  <a:cubicBezTo>
                    <a:pt x="6251" y="8741"/>
                    <a:pt x="5633" y="8905"/>
                    <a:pt x="4967" y="8905"/>
                  </a:cubicBezTo>
                  <a:cubicBezTo>
                    <a:pt x="4748" y="8905"/>
                    <a:pt x="4524" y="8887"/>
                    <a:pt x="4297" y="8850"/>
                  </a:cubicBezTo>
                  <a:cubicBezTo>
                    <a:pt x="3388" y="8703"/>
                    <a:pt x="2430" y="8231"/>
                    <a:pt x="1784" y="7444"/>
                  </a:cubicBezTo>
                  <a:cubicBezTo>
                    <a:pt x="1466" y="7049"/>
                    <a:pt x="1237" y="6578"/>
                    <a:pt x="1135" y="6065"/>
                  </a:cubicBezTo>
                  <a:cubicBezTo>
                    <a:pt x="1034" y="5550"/>
                    <a:pt x="1075" y="4996"/>
                    <a:pt x="1217" y="4442"/>
                  </a:cubicBezTo>
                  <a:cubicBezTo>
                    <a:pt x="1260" y="4305"/>
                    <a:pt x="1297" y="4164"/>
                    <a:pt x="1344" y="4028"/>
                  </a:cubicBezTo>
                  <a:lnTo>
                    <a:pt x="1509" y="3634"/>
                  </a:lnTo>
                  <a:cubicBezTo>
                    <a:pt x="1555" y="3505"/>
                    <a:pt x="1657" y="3353"/>
                    <a:pt x="1727" y="3213"/>
                  </a:cubicBezTo>
                  <a:lnTo>
                    <a:pt x="1843" y="2997"/>
                  </a:lnTo>
                  <a:lnTo>
                    <a:pt x="1863" y="2961"/>
                  </a:lnTo>
                  <a:lnTo>
                    <a:pt x="1870" y="2952"/>
                  </a:lnTo>
                  <a:lnTo>
                    <a:pt x="1887" y="2929"/>
                  </a:lnTo>
                  <a:lnTo>
                    <a:pt x="1952" y="2839"/>
                  </a:lnTo>
                  <a:cubicBezTo>
                    <a:pt x="2288" y="2352"/>
                    <a:pt x="2735" y="1932"/>
                    <a:pt x="3255" y="1598"/>
                  </a:cubicBezTo>
                  <a:cubicBezTo>
                    <a:pt x="3775" y="1264"/>
                    <a:pt x="4366" y="1015"/>
                    <a:pt x="4989" y="847"/>
                  </a:cubicBezTo>
                  <a:cubicBezTo>
                    <a:pt x="5612" y="672"/>
                    <a:pt x="6266" y="566"/>
                    <a:pt x="6929" y="528"/>
                  </a:cubicBezTo>
                  <a:cubicBezTo>
                    <a:pt x="7135" y="517"/>
                    <a:pt x="7340" y="512"/>
                    <a:pt x="7547" y="512"/>
                  </a:cubicBezTo>
                  <a:cubicBezTo>
                    <a:pt x="8675" y="512"/>
                    <a:pt x="9812" y="673"/>
                    <a:pt x="10893" y="972"/>
                  </a:cubicBezTo>
                  <a:cubicBezTo>
                    <a:pt x="12177" y="1316"/>
                    <a:pt x="13391" y="1827"/>
                    <a:pt x="14507" y="2422"/>
                  </a:cubicBezTo>
                  <a:cubicBezTo>
                    <a:pt x="15625" y="3015"/>
                    <a:pt x="16655" y="3666"/>
                    <a:pt x="17631" y="4282"/>
                  </a:cubicBezTo>
                  <a:cubicBezTo>
                    <a:pt x="18600" y="4910"/>
                    <a:pt x="19517" y="5505"/>
                    <a:pt x="20336" y="6095"/>
                  </a:cubicBezTo>
                  <a:cubicBezTo>
                    <a:pt x="20751" y="6382"/>
                    <a:pt x="21138" y="6674"/>
                    <a:pt x="21514" y="6943"/>
                  </a:cubicBezTo>
                  <a:cubicBezTo>
                    <a:pt x="21877" y="7226"/>
                    <a:pt x="22231" y="7483"/>
                    <a:pt x="22559" y="7731"/>
                  </a:cubicBezTo>
                  <a:cubicBezTo>
                    <a:pt x="22881" y="7988"/>
                    <a:pt x="23186" y="8225"/>
                    <a:pt x="23470" y="8441"/>
                  </a:cubicBezTo>
                  <a:cubicBezTo>
                    <a:pt x="23749" y="8665"/>
                    <a:pt x="24005" y="8869"/>
                    <a:pt x="24236" y="9054"/>
                  </a:cubicBezTo>
                  <a:cubicBezTo>
                    <a:pt x="24703" y="9419"/>
                    <a:pt x="25061" y="9724"/>
                    <a:pt x="25312" y="9922"/>
                  </a:cubicBezTo>
                  <a:cubicBezTo>
                    <a:pt x="25564" y="10119"/>
                    <a:pt x="25697" y="10225"/>
                    <a:pt x="25697" y="10225"/>
                  </a:cubicBezTo>
                  <a:cubicBezTo>
                    <a:pt x="25707" y="10232"/>
                    <a:pt x="25717" y="10236"/>
                    <a:pt x="25728" y="10236"/>
                  </a:cubicBezTo>
                  <a:cubicBezTo>
                    <a:pt x="25739" y="10236"/>
                    <a:pt x="25749" y="10232"/>
                    <a:pt x="25758" y="10224"/>
                  </a:cubicBezTo>
                  <a:cubicBezTo>
                    <a:pt x="25779" y="10207"/>
                    <a:pt x="25781" y="10177"/>
                    <a:pt x="25764" y="10156"/>
                  </a:cubicBezTo>
                  <a:cubicBezTo>
                    <a:pt x="25764" y="10156"/>
                    <a:pt x="25653" y="10027"/>
                    <a:pt x="25445" y="9784"/>
                  </a:cubicBezTo>
                  <a:cubicBezTo>
                    <a:pt x="25231" y="9544"/>
                    <a:pt x="24932" y="9185"/>
                    <a:pt x="24511" y="8758"/>
                  </a:cubicBezTo>
                  <a:cubicBezTo>
                    <a:pt x="24100" y="8321"/>
                    <a:pt x="23581" y="7810"/>
                    <a:pt x="22968" y="7244"/>
                  </a:cubicBezTo>
                  <a:cubicBezTo>
                    <a:pt x="22655" y="6969"/>
                    <a:pt x="22326" y="6669"/>
                    <a:pt x="21968" y="6367"/>
                  </a:cubicBezTo>
                  <a:cubicBezTo>
                    <a:pt x="21602" y="6074"/>
                    <a:pt x="21227" y="5754"/>
                    <a:pt x="20817" y="5442"/>
                  </a:cubicBezTo>
                  <a:cubicBezTo>
                    <a:pt x="19997" y="4819"/>
                    <a:pt x="19083" y="4175"/>
                    <a:pt x="18068" y="3569"/>
                  </a:cubicBezTo>
                  <a:cubicBezTo>
                    <a:pt x="17048" y="2970"/>
                    <a:pt x="15915" y="2436"/>
                    <a:pt x="14719" y="1960"/>
                  </a:cubicBezTo>
                  <a:cubicBezTo>
                    <a:pt x="13521" y="1487"/>
                    <a:pt x="12268" y="1050"/>
                    <a:pt x="10969" y="691"/>
                  </a:cubicBezTo>
                  <a:cubicBezTo>
                    <a:pt x="9670" y="333"/>
                    <a:pt x="8315" y="71"/>
                    <a:pt x="6924" y="5"/>
                  </a:cubicBezTo>
                  <a:cubicBezTo>
                    <a:pt x="6808" y="2"/>
                    <a:pt x="6691" y="0"/>
                    <a:pt x="6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813825" y="3042200"/>
              <a:ext cx="27875" cy="27850"/>
            </a:xfrm>
            <a:custGeom>
              <a:rect b="b" l="l" r="r" t="t"/>
              <a:pathLst>
                <a:path extrusionOk="0" h="1114" w="1115">
                  <a:moveTo>
                    <a:pt x="558" y="0"/>
                  </a:moveTo>
                  <a:cubicBezTo>
                    <a:pt x="250" y="0"/>
                    <a:pt x="1" y="250"/>
                    <a:pt x="1" y="556"/>
                  </a:cubicBezTo>
                  <a:cubicBezTo>
                    <a:pt x="1" y="864"/>
                    <a:pt x="250" y="1114"/>
                    <a:pt x="558" y="1114"/>
                  </a:cubicBezTo>
                  <a:cubicBezTo>
                    <a:pt x="866" y="1114"/>
                    <a:pt x="1115" y="864"/>
                    <a:pt x="1115" y="556"/>
                  </a:cubicBezTo>
                  <a:cubicBezTo>
                    <a:pt x="1115" y="250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273000" y="30375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3294750" y="31754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0"/>
                  </a:moveTo>
                  <a:cubicBezTo>
                    <a:pt x="250" y="0"/>
                    <a:pt x="0" y="250"/>
                    <a:pt x="0" y="557"/>
                  </a:cubicBezTo>
                  <a:cubicBezTo>
                    <a:pt x="0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027600" y="360502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7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7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6052650" y="355397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808675" y="319997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7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5"/>
                    <a:pt x="557" y="1115"/>
                  </a:cubicBezTo>
                  <a:cubicBezTo>
                    <a:pt x="865" y="1115"/>
                    <a:pt x="1115" y="865"/>
                    <a:pt x="1115" y="557"/>
                  </a:cubicBezTo>
                  <a:cubicBezTo>
                    <a:pt x="1115" y="250"/>
                    <a:pt x="86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32"/>
          <p:cNvGrpSpPr/>
          <p:nvPr/>
        </p:nvGrpSpPr>
        <p:grpSpPr>
          <a:xfrm flipH="1" rot="10800000">
            <a:off x="7541645" y="358556"/>
            <a:ext cx="1226418" cy="654183"/>
            <a:chOff x="5359795" y="1362031"/>
            <a:chExt cx="1226418" cy="654183"/>
          </a:xfrm>
        </p:grpSpPr>
        <p:sp>
          <p:nvSpPr>
            <p:cNvPr id="239" name="Google Shape;239;p32"/>
            <p:cNvSpPr/>
            <p:nvPr/>
          </p:nvSpPr>
          <p:spPr>
            <a:xfrm flipH="1" rot="5400000">
              <a:off x="5362267" y="1359560"/>
              <a:ext cx="558234" cy="563177"/>
            </a:xfrm>
            <a:custGeom>
              <a:rect b="b" l="l" r="r" t="t"/>
              <a:pathLst>
                <a:path extrusionOk="0" h="21192" w="21006">
                  <a:moveTo>
                    <a:pt x="11908" y="1"/>
                  </a:moveTo>
                  <a:cubicBezTo>
                    <a:pt x="11875" y="1"/>
                    <a:pt x="11839" y="1"/>
                    <a:pt x="11798" y="3"/>
                  </a:cubicBezTo>
                  <a:lnTo>
                    <a:pt x="11471" y="21"/>
                  </a:lnTo>
                  <a:lnTo>
                    <a:pt x="10819" y="60"/>
                  </a:lnTo>
                  <a:cubicBezTo>
                    <a:pt x="9955" y="169"/>
                    <a:pt x="9090" y="312"/>
                    <a:pt x="8258" y="577"/>
                  </a:cubicBezTo>
                  <a:cubicBezTo>
                    <a:pt x="6581" y="1060"/>
                    <a:pt x="5034" y="1917"/>
                    <a:pt x="3719" y="2995"/>
                  </a:cubicBezTo>
                  <a:cubicBezTo>
                    <a:pt x="3065" y="3544"/>
                    <a:pt x="2493" y="4169"/>
                    <a:pt x="1973" y="4829"/>
                  </a:cubicBezTo>
                  <a:cubicBezTo>
                    <a:pt x="1478" y="5505"/>
                    <a:pt x="1055" y="6224"/>
                    <a:pt x="724" y="6981"/>
                  </a:cubicBezTo>
                  <a:cubicBezTo>
                    <a:pt x="420" y="7747"/>
                    <a:pt x="202" y="8539"/>
                    <a:pt x="100" y="9335"/>
                  </a:cubicBezTo>
                  <a:cubicBezTo>
                    <a:pt x="14" y="10130"/>
                    <a:pt x="1" y="10926"/>
                    <a:pt x="131" y="11683"/>
                  </a:cubicBezTo>
                  <a:cubicBezTo>
                    <a:pt x="357" y="13203"/>
                    <a:pt x="962" y="14552"/>
                    <a:pt x="1674" y="15663"/>
                  </a:cubicBezTo>
                  <a:cubicBezTo>
                    <a:pt x="2398" y="16772"/>
                    <a:pt x="3229" y="17655"/>
                    <a:pt x="4008" y="18372"/>
                  </a:cubicBezTo>
                  <a:cubicBezTo>
                    <a:pt x="4410" y="18718"/>
                    <a:pt x="4776" y="19053"/>
                    <a:pt x="5154" y="19311"/>
                  </a:cubicBezTo>
                  <a:cubicBezTo>
                    <a:pt x="5523" y="19581"/>
                    <a:pt x="5853" y="19838"/>
                    <a:pt x="6183" y="20027"/>
                  </a:cubicBezTo>
                  <a:cubicBezTo>
                    <a:pt x="6506" y="20225"/>
                    <a:pt x="6791" y="20408"/>
                    <a:pt x="7042" y="20555"/>
                  </a:cubicBezTo>
                  <a:cubicBezTo>
                    <a:pt x="7298" y="20692"/>
                    <a:pt x="7516" y="20810"/>
                    <a:pt x="7693" y="20904"/>
                  </a:cubicBezTo>
                  <a:cubicBezTo>
                    <a:pt x="8050" y="21088"/>
                    <a:pt x="8241" y="21186"/>
                    <a:pt x="8241" y="21186"/>
                  </a:cubicBezTo>
                  <a:cubicBezTo>
                    <a:pt x="8248" y="21190"/>
                    <a:pt x="8255" y="21191"/>
                    <a:pt x="8263" y="21191"/>
                  </a:cubicBezTo>
                  <a:cubicBezTo>
                    <a:pt x="8278" y="21191"/>
                    <a:pt x="8292" y="21185"/>
                    <a:pt x="8301" y="21172"/>
                  </a:cubicBezTo>
                  <a:cubicBezTo>
                    <a:pt x="8316" y="21150"/>
                    <a:pt x="8312" y="21121"/>
                    <a:pt x="8290" y="21105"/>
                  </a:cubicBezTo>
                  <a:cubicBezTo>
                    <a:pt x="8290" y="21105"/>
                    <a:pt x="8118" y="20979"/>
                    <a:pt x="7794" y="20741"/>
                  </a:cubicBezTo>
                  <a:cubicBezTo>
                    <a:pt x="7631" y="20625"/>
                    <a:pt x="7428" y="20483"/>
                    <a:pt x="7192" y="20315"/>
                  </a:cubicBezTo>
                  <a:cubicBezTo>
                    <a:pt x="6960" y="20140"/>
                    <a:pt x="6705" y="19930"/>
                    <a:pt x="6415" y="19700"/>
                  </a:cubicBezTo>
                  <a:cubicBezTo>
                    <a:pt x="5841" y="19239"/>
                    <a:pt x="5166" y="18643"/>
                    <a:pt x="4450" y="17915"/>
                  </a:cubicBezTo>
                  <a:cubicBezTo>
                    <a:pt x="3755" y="17170"/>
                    <a:pt x="2999" y="16299"/>
                    <a:pt x="2363" y="15234"/>
                  </a:cubicBezTo>
                  <a:cubicBezTo>
                    <a:pt x="1715" y="14178"/>
                    <a:pt x="1203" y="12925"/>
                    <a:pt x="957" y="11546"/>
                  </a:cubicBezTo>
                  <a:cubicBezTo>
                    <a:pt x="929" y="11373"/>
                    <a:pt x="886" y="11201"/>
                    <a:pt x="868" y="11024"/>
                  </a:cubicBezTo>
                  <a:cubicBezTo>
                    <a:pt x="853" y="10847"/>
                    <a:pt x="838" y="10670"/>
                    <a:pt x="822" y="10490"/>
                  </a:cubicBezTo>
                  <a:cubicBezTo>
                    <a:pt x="798" y="10311"/>
                    <a:pt x="800" y="10130"/>
                    <a:pt x="798" y="9947"/>
                  </a:cubicBezTo>
                  <a:cubicBezTo>
                    <a:pt x="800" y="9765"/>
                    <a:pt x="785" y="9580"/>
                    <a:pt x="800" y="9396"/>
                  </a:cubicBezTo>
                  <a:cubicBezTo>
                    <a:pt x="837" y="8656"/>
                    <a:pt x="981" y="7906"/>
                    <a:pt x="1207" y="7161"/>
                  </a:cubicBezTo>
                  <a:cubicBezTo>
                    <a:pt x="1461" y="6427"/>
                    <a:pt x="1796" y="5698"/>
                    <a:pt x="2251" y="5027"/>
                  </a:cubicBezTo>
                  <a:cubicBezTo>
                    <a:pt x="2493" y="4704"/>
                    <a:pt x="2725" y="4366"/>
                    <a:pt x="3017" y="4075"/>
                  </a:cubicBezTo>
                  <a:cubicBezTo>
                    <a:pt x="3286" y="3765"/>
                    <a:pt x="3594" y="3489"/>
                    <a:pt x="3906" y="3217"/>
                  </a:cubicBezTo>
                  <a:cubicBezTo>
                    <a:pt x="4552" y="2701"/>
                    <a:pt x="5251" y="2232"/>
                    <a:pt x="6013" y="1882"/>
                  </a:cubicBezTo>
                  <a:cubicBezTo>
                    <a:pt x="6777" y="1538"/>
                    <a:pt x="7570" y="1254"/>
                    <a:pt x="8390" y="1083"/>
                  </a:cubicBezTo>
                  <a:cubicBezTo>
                    <a:pt x="9205" y="889"/>
                    <a:pt x="10042" y="816"/>
                    <a:pt x="10868" y="774"/>
                  </a:cubicBezTo>
                  <a:lnTo>
                    <a:pt x="11491" y="767"/>
                  </a:lnTo>
                  <a:lnTo>
                    <a:pt x="11800" y="764"/>
                  </a:lnTo>
                  <a:cubicBezTo>
                    <a:pt x="11871" y="764"/>
                    <a:pt x="12002" y="776"/>
                    <a:pt x="12100" y="781"/>
                  </a:cubicBezTo>
                  <a:lnTo>
                    <a:pt x="12732" y="823"/>
                  </a:lnTo>
                  <a:cubicBezTo>
                    <a:pt x="12947" y="831"/>
                    <a:pt x="13132" y="879"/>
                    <a:pt x="13332" y="904"/>
                  </a:cubicBezTo>
                  <a:cubicBezTo>
                    <a:pt x="14914" y="1121"/>
                    <a:pt x="16431" y="1739"/>
                    <a:pt x="17548" y="2729"/>
                  </a:cubicBezTo>
                  <a:cubicBezTo>
                    <a:pt x="18687" y="3701"/>
                    <a:pt x="19410" y="5014"/>
                    <a:pt x="19771" y="6337"/>
                  </a:cubicBezTo>
                  <a:cubicBezTo>
                    <a:pt x="20120" y="7669"/>
                    <a:pt x="20111" y="9020"/>
                    <a:pt x="19838" y="10201"/>
                  </a:cubicBezTo>
                  <a:cubicBezTo>
                    <a:pt x="19584" y="11392"/>
                    <a:pt x="19040" y="12397"/>
                    <a:pt x="18429" y="13176"/>
                  </a:cubicBezTo>
                  <a:cubicBezTo>
                    <a:pt x="17810" y="13957"/>
                    <a:pt x="17075" y="14464"/>
                    <a:pt x="16428" y="14785"/>
                  </a:cubicBezTo>
                  <a:cubicBezTo>
                    <a:pt x="15779" y="15107"/>
                    <a:pt x="15215" y="15260"/>
                    <a:pt x="14829" y="15339"/>
                  </a:cubicBezTo>
                  <a:cubicBezTo>
                    <a:pt x="14438" y="15411"/>
                    <a:pt x="14229" y="15449"/>
                    <a:pt x="14229" y="15449"/>
                  </a:cubicBezTo>
                  <a:lnTo>
                    <a:pt x="14225" y="15450"/>
                  </a:lnTo>
                  <a:cubicBezTo>
                    <a:pt x="14201" y="15454"/>
                    <a:pt x="14185" y="15475"/>
                    <a:pt x="14186" y="15499"/>
                  </a:cubicBezTo>
                  <a:cubicBezTo>
                    <a:pt x="14187" y="15524"/>
                    <a:pt x="14207" y="15544"/>
                    <a:pt x="14233" y="15544"/>
                  </a:cubicBezTo>
                  <a:cubicBezTo>
                    <a:pt x="14233" y="15544"/>
                    <a:pt x="14234" y="15544"/>
                    <a:pt x="14234" y="15544"/>
                  </a:cubicBezTo>
                  <a:cubicBezTo>
                    <a:pt x="14234" y="15544"/>
                    <a:pt x="14450" y="15536"/>
                    <a:pt x="14855" y="15519"/>
                  </a:cubicBezTo>
                  <a:cubicBezTo>
                    <a:pt x="15259" y="15488"/>
                    <a:pt x="15855" y="15395"/>
                    <a:pt x="16581" y="15134"/>
                  </a:cubicBezTo>
                  <a:cubicBezTo>
                    <a:pt x="17307" y="14875"/>
                    <a:pt x="18141" y="14376"/>
                    <a:pt x="18892" y="13585"/>
                  </a:cubicBezTo>
                  <a:cubicBezTo>
                    <a:pt x="19641" y="12797"/>
                    <a:pt x="20308" y="11712"/>
                    <a:pt x="20663" y="10410"/>
                  </a:cubicBezTo>
                  <a:cubicBezTo>
                    <a:pt x="20857" y="9763"/>
                    <a:pt x="20941" y="9061"/>
                    <a:pt x="20976" y="8335"/>
                  </a:cubicBezTo>
                  <a:cubicBezTo>
                    <a:pt x="21006" y="7605"/>
                    <a:pt x="20907" y="6849"/>
                    <a:pt x="20735" y="6091"/>
                  </a:cubicBezTo>
                  <a:cubicBezTo>
                    <a:pt x="20566" y="5330"/>
                    <a:pt x="20248" y="4579"/>
                    <a:pt x="19823" y="3875"/>
                  </a:cubicBezTo>
                  <a:cubicBezTo>
                    <a:pt x="19620" y="3516"/>
                    <a:pt x="19360" y="3190"/>
                    <a:pt x="19099" y="2859"/>
                  </a:cubicBezTo>
                  <a:cubicBezTo>
                    <a:pt x="18957" y="2705"/>
                    <a:pt x="18812" y="2551"/>
                    <a:pt x="18665" y="2398"/>
                  </a:cubicBezTo>
                  <a:cubicBezTo>
                    <a:pt x="18519" y="2244"/>
                    <a:pt x="18347" y="2117"/>
                    <a:pt x="18187" y="1975"/>
                  </a:cubicBezTo>
                  <a:cubicBezTo>
                    <a:pt x="17524" y="1442"/>
                    <a:pt x="16780" y="973"/>
                    <a:pt x="15962" y="675"/>
                  </a:cubicBezTo>
                  <a:cubicBezTo>
                    <a:pt x="15149" y="367"/>
                    <a:pt x="14308" y="145"/>
                    <a:pt x="13421" y="68"/>
                  </a:cubicBezTo>
                  <a:cubicBezTo>
                    <a:pt x="13207" y="51"/>
                    <a:pt x="12981" y="14"/>
                    <a:pt x="12775" y="14"/>
                  </a:cubicBezTo>
                  <a:cubicBezTo>
                    <a:pt x="12772" y="14"/>
                    <a:pt x="12769" y="14"/>
                    <a:pt x="12766" y="14"/>
                  </a:cubicBezTo>
                  <a:lnTo>
                    <a:pt x="12132" y="4"/>
                  </a:lnTo>
                  <a:cubicBezTo>
                    <a:pt x="12052" y="4"/>
                    <a:pt x="11988" y="1"/>
                    <a:pt x="119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 flipH="1" rot="10800000">
              <a:off x="5494812" y="1527823"/>
              <a:ext cx="1091401" cy="488390"/>
            </a:xfrm>
            <a:custGeom>
              <a:rect b="b" l="l" r="r" t="t"/>
              <a:pathLst>
                <a:path extrusionOk="0" h="6742" w="15412">
                  <a:moveTo>
                    <a:pt x="899" y="1"/>
                  </a:moveTo>
                  <a:cubicBezTo>
                    <a:pt x="600" y="1"/>
                    <a:pt x="303" y="11"/>
                    <a:pt x="4" y="28"/>
                  </a:cubicBezTo>
                  <a:lnTo>
                    <a:pt x="0" y="28"/>
                  </a:lnTo>
                  <a:lnTo>
                    <a:pt x="0" y="32"/>
                  </a:lnTo>
                  <a:cubicBezTo>
                    <a:pt x="524" y="63"/>
                    <a:pt x="1056" y="112"/>
                    <a:pt x="1576" y="189"/>
                  </a:cubicBezTo>
                  <a:cubicBezTo>
                    <a:pt x="2099" y="265"/>
                    <a:pt x="2616" y="365"/>
                    <a:pt x="3116" y="514"/>
                  </a:cubicBezTo>
                  <a:cubicBezTo>
                    <a:pt x="3617" y="655"/>
                    <a:pt x="4107" y="842"/>
                    <a:pt x="4565" y="1076"/>
                  </a:cubicBezTo>
                  <a:cubicBezTo>
                    <a:pt x="5028" y="1313"/>
                    <a:pt x="5456" y="1592"/>
                    <a:pt x="5854" y="1917"/>
                  </a:cubicBezTo>
                  <a:cubicBezTo>
                    <a:pt x="6251" y="2242"/>
                    <a:pt x="6615" y="2605"/>
                    <a:pt x="6963" y="2995"/>
                  </a:cubicBezTo>
                  <a:cubicBezTo>
                    <a:pt x="7307" y="3381"/>
                    <a:pt x="7643" y="3786"/>
                    <a:pt x="7991" y="4192"/>
                  </a:cubicBezTo>
                  <a:cubicBezTo>
                    <a:pt x="8339" y="4601"/>
                    <a:pt x="8702" y="5002"/>
                    <a:pt x="9107" y="5373"/>
                  </a:cubicBezTo>
                  <a:cubicBezTo>
                    <a:pt x="9211" y="5468"/>
                    <a:pt x="9314" y="5560"/>
                    <a:pt x="9421" y="5644"/>
                  </a:cubicBezTo>
                  <a:cubicBezTo>
                    <a:pt x="9471" y="5690"/>
                    <a:pt x="9528" y="5732"/>
                    <a:pt x="9581" y="5774"/>
                  </a:cubicBezTo>
                  <a:cubicBezTo>
                    <a:pt x="9635" y="5816"/>
                    <a:pt x="9692" y="5862"/>
                    <a:pt x="9750" y="5904"/>
                  </a:cubicBezTo>
                  <a:cubicBezTo>
                    <a:pt x="9975" y="6069"/>
                    <a:pt x="10216" y="6218"/>
                    <a:pt x="10476" y="6344"/>
                  </a:cubicBezTo>
                  <a:cubicBezTo>
                    <a:pt x="10986" y="6589"/>
                    <a:pt x="11555" y="6742"/>
                    <a:pt x="12137" y="6742"/>
                  </a:cubicBezTo>
                  <a:cubicBezTo>
                    <a:pt x="12144" y="6742"/>
                    <a:pt x="12151" y="6742"/>
                    <a:pt x="12158" y="6742"/>
                  </a:cubicBezTo>
                  <a:cubicBezTo>
                    <a:pt x="12747" y="6734"/>
                    <a:pt x="13332" y="6573"/>
                    <a:pt x="13837" y="6275"/>
                  </a:cubicBezTo>
                  <a:cubicBezTo>
                    <a:pt x="14341" y="5981"/>
                    <a:pt x="14773" y="5560"/>
                    <a:pt x="15060" y="5044"/>
                  </a:cubicBezTo>
                  <a:cubicBezTo>
                    <a:pt x="15202" y="4792"/>
                    <a:pt x="15312" y="4509"/>
                    <a:pt x="15370" y="4211"/>
                  </a:cubicBezTo>
                  <a:cubicBezTo>
                    <a:pt x="15396" y="4065"/>
                    <a:pt x="15412" y="3912"/>
                    <a:pt x="15412" y="3760"/>
                  </a:cubicBezTo>
                  <a:lnTo>
                    <a:pt x="15412" y="3702"/>
                  </a:lnTo>
                  <a:lnTo>
                    <a:pt x="15408" y="3649"/>
                  </a:lnTo>
                  <a:lnTo>
                    <a:pt x="15404" y="3538"/>
                  </a:lnTo>
                  <a:cubicBezTo>
                    <a:pt x="15396" y="3465"/>
                    <a:pt x="15389" y="3396"/>
                    <a:pt x="15377" y="3324"/>
                  </a:cubicBezTo>
                  <a:cubicBezTo>
                    <a:pt x="15335" y="3037"/>
                    <a:pt x="15255" y="2750"/>
                    <a:pt x="15117" y="2486"/>
                  </a:cubicBezTo>
                  <a:cubicBezTo>
                    <a:pt x="15049" y="2353"/>
                    <a:pt x="14968" y="2223"/>
                    <a:pt x="14877" y="2108"/>
                  </a:cubicBezTo>
                  <a:cubicBezTo>
                    <a:pt x="14785" y="1993"/>
                    <a:pt x="14682" y="1886"/>
                    <a:pt x="14567" y="1791"/>
                  </a:cubicBezTo>
                  <a:cubicBezTo>
                    <a:pt x="14341" y="1599"/>
                    <a:pt x="14077" y="1454"/>
                    <a:pt x="13802" y="1362"/>
                  </a:cubicBezTo>
                  <a:cubicBezTo>
                    <a:pt x="13665" y="1320"/>
                    <a:pt x="13519" y="1286"/>
                    <a:pt x="13378" y="1267"/>
                  </a:cubicBezTo>
                  <a:cubicBezTo>
                    <a:pt x="13265" y="1252"/>
                    <a:pt x="13155" y="1246"/>
                    <a:pt x="13043" y="1246"/>
                  </a:cubicBezTo>
                  <a:cubicBezTo>
                    <a:pt x="13011" y="1246"/>
                    <a:pt x="12978" y="1247"/>
                    <a:pt x="12946" y="1248"/>
                  </a:cubicBezTo>
                  <a:cubicBezTo>
                    <a:pt x="12808" y="1255"/>
                    <a:pt x="12663" y="1274"/>
                    <a:pt x="12525" y="1301"/>
                  </a:cubicBezTo>
                  <a:cubicBezTo>
                    <a:pt x="12388" y="1332"/>
                    <a:pt x="12254" y="1374"/>
                    <a:pt x="12120" y="1420"/>
                  </a:cubicBezTo>
                  <a:cubicBezTo>
                    <a:pt x="11856" y="1527"/>
                    <a:pt x="11608" y="1676"/>
                    <a:pt x="11413" y="1886"/>
                  </a:cubicBezTo>
                  <a:cubicBezTo>
                    <a:pt x="11222" y="2089"/>
                    <a:pt x="11092" y="2349"/>
                    <a:pt x="11027" y="2616"/>
                  </a:cubicBezTo>
                  <a:cubicBezTo>
                    <a:pt x="10992" y="2746"/>
                    <a:pt x="10977" y="2884"/>
                    <a:pt x="10973" y="3018"/>
                  </a:cubicBezTo>
                  <a:cubicBezTo>
                    <a:pt x="10969" y="3152"/>
                    <a:pt x="10977" y="3285"/>
                    <a:pt x="11000" y="3419"/>
                  </a:cubicBezTo>
                  <a:lnTo>
                    <a:pt x="11011" y="3419"/>
                  </a:lnTo>
                  <a:cubicBezTo>
                    <a:pt x="11007" y="3155"/>
                    <a:pt x="11053" y="2892"/>
                    <a:pt x="11145" y="2655"/>
                  </a:cubicBezTo>
                  <a:cubicBezTo>
                    <a:pt x="11237" y="2410"/>
                    <a:pt x="11378" y="2196"/>
                    <a:pt x="11566" y="2039"/>
                  </a:cubicBezTo>
                  <a:cubicBezTo>
                    <a:pt x="11753" y="1871"/>
                    <a:pt x="11975" y="1764"/>
                    <a:pt x="12216" y="1699"/>
                  </a:cubicBezTo>
                  <a:cubicBezTo>
                    <a:pt x="12338" y="1664"/>
                    <a:pt x="12460" y="1641"/>
                    <a:pt x="12583" y="1626"/>
                  </a:cubicBezTo>
                  <a:cubicBezTo>
                    <a:pt x="12679" y="1615"/>
                    <a:pt x="12771" y="1610"/>
                    <a:pt x="12863" y="1610"/>
                  </a:cubicBezTo>
                  <a:cubicBezTo>
                    <a:pt x="12892" y="1610"/>
                    <a:pt x="12921" y="1610"/>
                    <a:pt x="12950" y="1611"/>
                  </a:cubicBezTo>
                  <a:cubicBezTo>
                    <a:pt x="13076" y="1622"/>
                    <a:pt x="13194" y="1638"/>
                    <a:pt x="13313" y="1661"/>
                  </a:cubicBezTo>
                  <a:cubicBezTo>
                    <a:pt x="13435" y="1684"/>
                    <a:pt x="13550" y="1722"/>
                    <a:pt x="13657" y="1768"/>
                  </a:cubicBezTo>
                  <a:cubicBezTo>
                    <a:pt x="13768" y="1810"/>
                    <a:pt x="13875" y="1867"/>
                    <a:pt x="13974" y="1928"/>
                  </a:cubicBezTo>
                  <a:cubicBezTo>
                    <a:pt x="14074" y="1993"/>
                    <a:pt x="14169" y="2066"/>
                    <a:pt x="14250" y="2150"/>
                  </a:cubicBezTo>
                  <a:cubicBezTo>
                    <a:pt x="14334" y="2230"/>
                    <a:pt x="14410" y="2322"/>
                    <a:pt x="14475" y="2418"/>
                  </a:cubicBezTo>
                  <a:cubicBezTo>
                    <a:pt x="14544" y="2513"/>
                    <a:pt x="14601" y="2616"/>
                    <a:pt x="14647" y="2723"/>
                  </a:cubicBezTo>
                  <a:cubicBezTo>
                    <a:pt x="14743" y="2938"/>
                    <a:pt x="14800" y="3167"/>
                    <a:pt x="14823" y="3404"/>
                  </a:cubicBezTo>
                  <a:cubicBezTo>
                    <a:pt x="14957" y="4352"/>
                    <a:pt x="14337" y="5258"/>
                    <a:pt x="13515" y="5721"/>
                  </a:cubicBezTo>
                  <a:cubicBezTo>
                    <a:pt x="13099" y="5954"/>
                    <a:pt x="12632" y="6088"/>
                    <a:pt x="12158" y="6088"/>
                  </a:cubicBezTo>
                  <a:cubicBezTo>
                    <a:pt x="12151" y="6088"/>
                    <a:pt x="12143" y="6088"/>
                    <a:pt x="12136" y="6088"/>
                  </a:cubicBezTo>
                  <a:cubicBezTo>
                    <a:pt x="11669" y="6088"/>
                    <a:pt x="11203" y="5970"/>
                    <a:pt x="10770" y="5763"/>
                  </a:cubicBezTo>
                  <a:cubicBezTo>
                    <a:pt x="10552" y="5660"/>
                    <a:pt x="10338" y="5533"/>
                    <a:pt x="10136" y="5388"/>
                  </a:cubicBezTo>
                  <a:cubicBezTo>
                    <a:pt x="10090" y="5354"/>
                    <a:pt x="10040" y="5316"/>
                    <a:pt x="9987" y="5277"/>
                  </a:cubicBezTo>
                  <a:cubicBezTo>
                    <a:pt x="9941" y="5235"/>
                    <a:pt x="9887" y="5197"/>
                    <a:pt x="9841" y="5159"/>
                  </a:cubicBezTo>
                  <a:cubicBezTo>
                    <a:pt x="9738" y="5079"/>
                    <a:pt x="9643" y="4998"/>
                    <a:pt x="9547" y="4910"/>
                  </a:cubicBezTo>
                  <a:cubicBezTo>
                    <a:pt x="9165" y="4570"/>
                    <a:pt x="8813" y="4199"/>
                    <a:pt x="8457" y="3805"/>
                  </a:cubicBezTo>
                  <a:cubicBezTo>
                    <a:pt x="8106" y="3419"/>
                    <a:pt x="7754" y="3014"/>
                    <a:pt x="7379" y="2628"/>
                  </a:cubicBezTo>
                  <a:cubicBezTo>
                    <a:pt x="7001" y="2238"/>
                    <a:pt x="6599" y="1867"/>
                    <a:pt x="6160" y="1542"/>
                  </a:cubicBezTo>
                  <a:cubicBezTo>
                    <a:pt x="5720" y="1217"/>
                    <a:pt x="5242" y="938"/>
                    <a:pt x="4745" y="720"/>
                  </a:cubicBezTo>
                  <a:cubicBezTo>
                    <a:pt x="4244" y="498"/>
                    <a:pt x="3724" y="338"/>
                    <a:pt x="3197" y="227"/>
                  </a:cubicBezTo>
                  <a:cubicBezTo>
                    <a:pt x="2665" y="116"/>
                    <a:pt x="2138" y="51"/>
                    <a:pt x="1602" y="20"/>
                  </a:cubicBezTo>
                  <a:cubicBezTo>
                    <a:pt x="1366" y="7"/>
                    <a:pt x="1132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664778" y="1623349"/>
              <a:ext cx="35581" cy="35613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32"/>
          <p:cNvGrpSpPr/>
          <p:nvPr/>
        </p:nvGrpSpPr>
        <p:grpSpPr>
          <a:xfrm flipH="1" rot="10800000">
            <a:off x="390912" y="4158706"/>
            <a:ext cx="1226427" cy="654183"/>
            <a:chOff x="2557787" y="1362031"/>
            <a:chExt cx="1226427" cy="654183"/>
          </a:xfrm>
        </p:grpSpPr>
        <p:sp>
          <p:nvSpPr>
            <p:cNvPr id="243" name="Google Shape;243;p32"/>
            <p:cNvSpPr/>
            <p:nvPr/>
          </p:nvSpPr>
          <p:spPr>
            <a:xfrm flipH="1" rot="-5400000">
              <a:off x="3223508" y="1359560"/>
              <a:ext cx="558234" cy="563177"/>
            </a:xfrm>
            <a:custGeom>
              <a:rect b="b" l="l" r="r" t="t"/>
              <a:pathLst>
                <a:path extrusionOk="0" h="21192" w="21006">
                  <a:moveTo>
                    <a:pt x="9098" y="1"/>
                  </a:moveTo>
                  <a:cubicBezTo>
                    <a:pt x="9018" y="1"/>
                    <a:pt x="8954" y="4"/>
                    <a:pt x="8875" y="4"/>
                  </a:cubicBezTo>
                  <a:lnTo>
                    <a:pt x="8240" y="14"/>
                  </a:lnTo>
                  <a:cubicBezTo>
                    <a:pt x="8237" y="14"/>
                    <a:pt x="8235" y="14"/>
                    <a:pt x="8232" y="14"/>
                  </a:cubicBezTo>
                  <a:cubicBezTo>
                    <a:pt x="8026" y="14"/>
                    <a:pt x="7799" y="51"/>
                    <a:pt x="7584" y="68"/>
                  </a:cubicBezTo>
                  <a:cubicBezTo>
                    <a:pt x="6698" y="145"/>
                    <a:pt x="5858" y="367"/>
                    <a:pt x="5043" y="675"/>
                  </a:cubicBezTo>
                  <a:cubicBezTo>
                    <a:pt x="4227" y="974"/>
                    <a:pt x="3483" y="1442"/>
                    <a:pt x="2819" y="1975"/>
                  </a:cubicBezTo>
                  <a:cubicBezTo>
                    <a:pt x="2660" y="2117"/>
                    <a:pt x="2487" y="2244"/>
                    <a:pt x="2341" y="2398"/>
                  </a:cubicBezTo>
                  <a:cubicBezTo>
                    <a:pt x="2193" y="2551"/>
                    <a:pt x="2049" y="2705"/>
                    <a:pt x="1906" y="2859"/>
                  </a:cubicBezTo>
                  <a:cubicBezTo>
                    <a:pt x="1647" y="3190"/>
                    <a:pt x="1386" y="3516"/>
                    <a:pt x="1183" y="3875"/>
                  </a:cubicBezTo>
                  <a:cubicBezTo>
                    <a:pt x="759" y="4579"/>
                    <a:pt x="441" y="5330"/>
                    <a:pt x="272" y="6091"/>
                  </a:cubicBezTo>
                  <a:cubicBezTo>
                    <a:pt x="98" y="6849"/>
                    <a:pt x="1" y="7605"/>
                    <a:pt x="31" y="8335"/>
                  </a:cubicBezTo>
                  <a:cubicBezTo>
                    <a:pt x="66" y="9061"/>
                    <a:pt x="148" y="9763"/>
                    <a:pt x="343" y="10410"/>
                  </a:cubicBezTo>
                  <a:cubicBezTo>
                    <a:pt x="699" y="11713"/>
                    <a:pt x="1366" y="12797"/>
                    <a:pt x="2114" y="13585"/>
                  </a:cubicBezTo>
                  <a:cubicBezTo>
                    <a:pt x="2866" y="14376"/>
                    <a:pt x="3700" y="14875"/>
                    <a:pt x="4425" y="15134"/>
                  </a:cubicBezTo>
                  <a:cubicBezTo>
                    <a:pt x="5152" y="15395"/>
                    <a:pt x="5747" y="15488"/>
                    <a:pt x="6152" y="15519"/>
                  </a:cubicBezTo>
                  <a:cubicBezTo>
                    <a:pt x="6556" y="15536"/>
                    <a:pt x="6771" y="15544"/>
                    <a:pt x="6771" y="15544"/>
                  </a:cubicBezTo>
                  <a:cubicBezTo>
                    <a:pt x="6772" y="15544"/>
                    <a:pt x="6772" y="15544"/>
                    <a:pt x="6773" y="15544"/>
                  </a:cubicBezTo>
                  <a:cubicBezTo>
                    <a:pt x="6796" y="15544"/>
                    <a:pt x="6816" y="15528"/>
                    <a:pt x="6820" y="15505"/>
                  </a:cubicBezTo>
                  <a:cubicBezTo>
                    <a:pt x="6825" y="15479"/>
                    <a:pt x="6808" y="15455"/>
                    <a:pt x="6782" y="15450"/>
                  </a:cubicBezTo>
                  <a:lnTo>
                    <a:pt x="6777" y="15449"/>
                  </a:lnTo>
                  <a:cubicBezTo>
                    <a:pt x="6777" y="15449"/>
                    <a:pt x="6568" y="15411"/>
                    <a:pt x="6178" y="15339"/>
                  </a:cubicBezTo>
                  <a:cubicBezTo>
                    <a:pt x="5792" y="15260"/>
                    <a:pt x="5228" y="15107"/>
                    <a:pt x="4578" y="14785"/>
                  </a:cubicBezTo>
                  <a:cubicBezTo>
                    <a:pt x="3932" y="14463"/>
                    <a:pt x="3196" y="13956"/>
                    <a:pt x="2577" y="13176"/>
                  </a:cubicBezTo>
                  <a:cubicBezTo>
                    <a:pt x="1967" y="12397"/>
                    <a:pt x="1422" y="11392"/>
                    <a:pt x="1168" y="10200"/>
                  </a:cubicBezTo>
                  <a:cubicBezTo>
                    <a:pt x="895" y="9019"/>
                    <a:pt x="885" y="7669"/>
                    <a:pt x="1236" y="6337"/>
                  </a:cubicBezTo>
                  <a:cubicBezTo>
                    <a:pt x="1597" y="5014"/>
                    <a:pt x="2319" y="3701"/>
                    <a:pt x="3459" y="2729"/>
                  </a:cubicBezTo>
                  <a:cubicBezTo>
                    <a:pt x="4576" y="1739"/>
                    <a:pt x="6092" y="1120"/>
                    <a:pt x="7674" y="904"/>
                  </a:cubicBezTo>
                  <a:cubicBezTo>
                    <a:pt x="7875" y="879"/>
                    <a:pt x="8059" y="831"/>
                    <a:pt x="8274" y="823"/>
                  </a:cubicBezTo>
                  <a:lnTo>
                    <a:pt x="8906" y="781"/>
                  </a:lnTo>
                  <a:cubicBezTo>
                    <a:pt x="9004" y="776"/>
                    <a:pt x="9135" y="764"/>
                    <a:pt x="9207" y="764"/>
                  </a:cubicBezTo>
                  <a:lnTo>
                    <a:pt x="9516" y="767"/>
                  </a:lnTo>
                  <a:lnTo>
                    <a:pt x="10138" y="774"/>
                  </a:lnTo>
                  <a:cubicBezTo>
                    <a:pt x="10965" y="816"/>
                    <a:pt x="11802" y="889"/>
                    <a:pt x="12616" y="1083"/>
                  </a:cubicBezTo>
                  <a:cubicBezTo>
                    <a:pt x="13436" y="1254"/>
                    <a:pt x="14230" y="1538"/>
                    <a:pt x="14993" y="1882"/>
                  </a:cubicBezTo>
                  <a:cubicBezTo>
                    <a:pt x="15756" y="2232"/>
                    <a:pt x="16454" y="2701"/>
                    <a:pt x="17101" y="3217"/>
                  </a:cubicBezTo>
                  <a:cubicBezTo>
                    <a:pt x="17413" y="3489"/>
                    <a:pt x="17721" y="3765"/>
                    <a:pt x="17990" y="4075"/>
                  </a:cubicBezTo>
                  <a:cubicBezTo>
                    <a:pt x="18282" y="4366"/>
                    <a:pt x="18514" y="4704"/>
                    <a:pt x="18754" y="5027"/>
                  </a:cubicBezTo>
                  <a:cubicBezTo>
                    <a:pt x="19211" y="5698"/>
                    <a:pt x="19545" y="6427"/>
                    <a:pt x="19800" y="7161"/>
                  </a:cubicBezTo>
                  <a:cubicBezTo>
                    <a:pt x="20025" y="7906"/>
                    <a:pt x="20170" y="8656"/>
                    <a:pt x="20207" y="9396"/>
                  </a:cubicBezTo>
                  <a:cubicBezTo>
                    <a:pt x="20222" y="9580"/>
                    <a:pt x="20207" y="9765"/>
                    <a:pt x="20209" y="9947"/>
                  </a:cubicBezTo>
                  <a:cubicBezTo>
                    <a:pt x="20207" y="10130"/>
                    <a:pt x="20209" y="10311"/>
                    <a:pt x="20185" y="10490"/>
                  </a:cubicBezTo>
                  <a:cubicBezTo>
                    <a:pt x="20169" y="10670"/>
                    <a:pt x="20153" y="10847"/>
                    <a:pt x="20138" y="11024"/>
                  </a:cubicBezTo>
                  <a:cubicBezTo>
                    <a:pt x="20121" y="11201"/>
                    <a:pt x="20077" y="11373"/>
                    <a:pt x="20049" y="11546"/>
                  </a:cubicBezTo>
                  <a:cubicBezTo>
                    <a:pt x="19803" y="12925"/>
                    <a:pt x="19290" y="14178"/>
                    <a:pt x="18644" y="15234"/>
                  </a:cubicBezTo>
                  <a:cubicBezTo>
                    <a:pt x="18006" y="16299"/>
                    <a:pt x="17251" y="17170"/>
                    <a:pt x="16556" y="17915"/>
                  </a:cubicBezTo>
                  <a:cubicBezTo>
                    <a:pt x="15840" y="18643"/>
                    <a:pt x="15166" y="19239"/>
                    <a:pt x="14591" y="19700"/>
                  </a:cubicBezTo>
                  <a:cubicBezTo>
                    <a:pt x="14302" y="19930"/>
                    <a:pt x="14047" y="20140"/>
                    <a:pt x="13815" y="20315"/>
                  </a:cubicBezTo>
                  <a:cubicBezTo>
                    <a:pt x="13577" y="20483"/>
                    <a:pt x="13375" y="20625"/>
                    <a:pt x="13212" y="20741"/>
                  </a:cubicBezTo>
                  <a:cubicBezTo>
                    <a:pt x="12888" y="20979"/>
                    <a:pt x="12715" y="21105"/>
                    <a:pt x="12715" y="21105"/>
                  </a:cubicBezTo>
                  <a:cubicBezTo>
                    <a:pt x="12697" y="21119"/>
                    <a:pt x="12690" y="21145"/>
                    <a:pt x="12701" y="21165"/>
                  </a:cubicBezTo>
                  <a:cubicBezTo>
                    <a:pt x="12710" y="21182"/>
                    <a:pt x="12726" y="21191"/>
                    <a:pt x="12744" y="21191"/>
                  </a:cubicBezTo>
                  <a:cubicBezTo>
                    <a:pt x="12751" y="21191"/>
                    <a:pt x="12759" y="21189"/>
                    <a:pt x="12766" y="21186"/>
                  </a:cubicBezTo>
                  <a:cubicBezTo>
                    <a:pt x="12766" y="21186"/>
                    <a:pt x="12956" y="21088"/>
                    <a:pt x="13313" y="20904"/>
                  </a:cubicBezTo>
                  <a:cubicBezTo>
                    <a:pt x="13489" y="20810"/>
                    <a:pt x="13707" y="20692"/>
                    <a:pt x="13963" y="20555"/>
                  </a:cubicBezTo>
                  <a:cubicBezTo>
                    <a:pt x="14216" y="20408"/>
                    <a:pt x="14500" y="20225"/>
                    <a:pt x="14822" y="20027"/>
                  </a:cubicBezTo>
                  <a:cubicBezTo>
                    <a:pt x="15154" y="19838"/>
                    <a:pt x="15484" y="19581"/>
                    <a:pt x="15852" y="19311"/>
                  </a:cubicBezTo>
                  <a:cubicBezTo>
                    <a:pt x="16231" y="19053"/>
                    <a:pt x="16595" y="18718"/>
                    <a:pt x="16999" y="18372"/>
                  </a:cubicBezTo>
                  <a:cubicBezTo>
                    <a:pt x="17777" y="17655"/>
                    <a:pt x="18608" y="16772"/>
                    <a:pt x="19332" y="15663"/>
                  </a:cubicBezTo>
                  <a:cubicBezTo>
                    <a:pt x="20045" y="14552"/>
                    <a:pt x="20649" y="13203"/>
                    <a:pt x="20875" y="11683"/>
                  </a:cubicBezTo>
                  <a:cubicBezTo>
                    <a:pt x="21006" y="10926"/>
                    <a:pt x="20993" y="10130"/>
                    <a:pt x="20906" y="9335"/>
                  </a:cubicBezTo>
                  <a:cubicBezTo>
                    <a:pt x="20804" y="8539"/>
                    <a:pt x="20586" y="7747"/>
                    <a:pt x="20282" y="6981"/>
                  </a:cubicBezTo>
                  <a:cubicBezTo>
                    <a:pt x="19952" y="6224"/>
                    <a:pt x="19529" y="5505"/>
                    <a:pt x="19032" y="4829"/>
                  </a:cubicBezTo>
                  <a:cubicBezTo>
                    <a:pt x="18514" y="4169"/>
                    <a:pt x="17941" y="3544"/>
                    <a:pt x="17287" y="2995"/>
                  </a:cubicBezTo>
                  <a:cubicBezTo>
                    <a:pt x="15972" y="1917"/>
                    <a:pt x="14425" y="1060"/>
                    <a:pt x="12749" y="577"/>
                  </a:cubicBezTo>
                  <a:cubicBezTo>
                    <a:pt x="11917" y="312"/>
                    <a:pt x="11051" y="169"/>
                    <a:pt x="10186" y="60"/>
                  </a:cubicBezTo>
                  <a:lnTo>
                    <a:pt x="9534" y="21"/>
                  </a:lnTo>
                  <a:lnTo>
                    <a:pt x="9209" y="3"/>
                  </a:lnTo>
                  <a:cubicBezTo>
                    <a:pt x="9168" y="1"/>
                    <a:pt x="9132" y="1"/>
                    <a:pt x="909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rot="10800000">
              <a:off x="2557787" y="1527823"/>
              <a:ext cx="1091401" cy="488390"/>
            </a:xfrm>
            <a:custGeom>
              <a:rect b="b" l="l" r="r" t="t"/>
              <a:pathLst>
                <a:path extrusionOk="0" h="6742" w="15412">
                  <a:moveTo>
                    <a:pt x="899" y="1"/>
                  </a:moveTo>
                  <a:cubicBezTo>
                    <a:pt x="600" y="1"/>
                    <a:pt x="303" y="11"/>
                    <a:pt x="4" y="28"/>
                  </a:cubicBezTo>
                  <a:lnTo>
                    <a:pt x="0" y="28"/>
                  </a:lnTo>
                  <a:lnTo>
                    <a:pt x="0" y="32"/>
                  </a:lnTo>
                  <a:cubicBezTo>
                    <a:pt x="524" y="63"/>
                    <a:pt x="1056" y="112"/>
                    <a:pt x="1576" y="189"/>
                  </a:cubicBezTo>
                  <a:cubicBezTo>
                    <a:pt x="2099" y="265"/>
                    <a:pt x="2616" y="365"/>
                    <a:pt x="3116" y="514"/>
                  </a:cubicBezTo>
                  <a:cubicBezTo>
                    <a:pt x="3617" y="655"/>
                    <a:pt x="4107" y="842"/>
                    <a:pt x="4565" y="1076"/>
                  </a:cubicBezTo>
                  <a:cubicBezTo>
                    <a:pt x="5028" y="1313"/>
                    <a:pt x="5456" y="1592"/>
                    <a:pt x="5854" y="1917"/>
                  </a:cubicBezTo>
                  <a:cubicBezTo>
                    <a:pt x="6251" y="2242"/>
                    <a:pt x="6615" y="2605"/>
                    <a:pt x="6963" y="2995"/>
                  </a:cubicBezTo>
                  <a:cubicBezTo>
                    <a:pt x="7307" y="3381"/>
                    <a:pt x="7643" y="3786"/>
                    <a:pt x="7991" y="4192"/>
                  </a:cubicBezTo>
                  <a:cubicBezTo>
                    <a:pt x="8339" y="4601"/>
                    <a:pt x="8702" y="5002"/>
                    <a:pt x="9107" y="5373"/>
                  </a:cubicBezTo>
                  <a:cubicBezTo>
                    <a:pt x="9211" y="5468"/>
                    <a:pt x="9314" y="5560"/>
                    <a:pt x="9421" y="5644"/>
                  </a:cubicBezTo>
                  <a:cubicBezTo>
                    <a:pt x="9471" y="5690"/>
                    <a:pt x="9528" y="5732"/>
                    <a:pt x="9581" y="5774"/>
                  </a:cubicBezTo>
                  <a:cubicBezTo>
                    <a:pt x="9635" y="5816"/>
                    <a:pt x="9692" y="5862"/>
                    <a:pt x="9750" y="5904"/>
                  </a:cubicBezTo>
                  <a:cubicBezTo>
                    <a:pt x="9975" y="6069"/>
                    <a:pt x="10216" y="6218"/>
                    <a:pt x="10476" y="6344"/>
                  </a:cubicBezTo>
                  <a:cubicBezTo>
                    <a:pt x="10986" y="6589"/>
                    <a:pt x="11555" y="6742"/>
                    <a:pt x="12137" y="6742"/>
                  </a:cubicBezTo>
                  <a:cubicBezTo>
                    <a:pt x="12144" y="6742"/>
                    <a:pt x="12151" y="6742"/>
                    <a:pt x="12158" y="6742"/>
                  </a:cubicBezTo>
                  <a:cubicBezTo>
                    <a:pt x="12747" y="6734"/>
                    <a:pt x="13332" y="6573"/>
                    <a:pt x="13837" y="6275"/>
                  </a:cubicBezTo>
                  <a:cubicBezTo>
                    <a:pt x="14341" y="5981"/>
                    <a:pt x="14773" y="5560"/>
                    <a:pt x="15060" y="5044"/>
                  </a:cubicBezTo>
                  <a:cubicBezTo>
                    <a:pt x="15202" y="4792"/>
                    <a:pt x="15312" y="4509"/>
                    <a:pt x="15370" y="4211"/>
                  </a:cubicBezTo>
                  <a:cubicBezTo>
                    <a:pt x="15396" y="4065"/>
                    <a:pt x="15412" y="3912"/>
                    <a:pt x="15412" y="3760"/>
                  </a:cubicBezTo>
                  <a:lnTo>
                    <a:pt x="15412" y="3702"/>
                  </a:lnTo>
                  <a:lnTo>
                    <a:pt x="15408" y="3649"/>
                  </a:lnTo>
                  <a:lnTo>
                    <a:pt x="15404" y="3538"/>
                  </a:lnTo>
                  <a:cubicBezTo>
                    <a:pt x="15396" y="3465"/>
                    <a:pt x="15389" y="3396"/>
                    <a:pt x="15377" y="3324"/>
                  </a:cubicBezTo>
                  <a:cubicBezTo>
                    <a:pt x="15335" y="3037"/>
                    <a:pt x="15255" y="2750"/>
                    <a:pt x="15117" y="2486"/>
                  </a:cubicBezTo>
                  <a:cubicBezTo>
                    <a:pt x="15049" y="2353"/>
                    <a:pt x="14968" y="2223"/>
                    <a:pt x="14877" y="2108"/>
                  </a:cubicBezTo>
                  <a:cubicBezTo>
                    <a:pt x="14785" y="1993"/>
                    <a:pt x="14682" y="1886"/>
                    <a:pt x="14567" y="1791"/>
                  </a:cubicBezTo>
                  <a:cubicBezTo>
                    <a:pt x="14341" y="1599"/>
                    <a:pt x="14077" y="1454"/>
                    <a:pt x="13802" y="1362"/>
                  </a:cubicBezTo>
                  <a:cubicBezTo>
                    <a:pt x="13665" y="1320"/>
                    <a:pt x="13519" y="1286"/>
                    <a:pt x="13378" y="1267"/>
                  </a:cubicBezTo>
                  <a:cubicBezTo>
                    <a:pt x="13265" y="1252"/>
                    <a:pt x="13155" y="1246"/>
                    <a:pt x="13043" y="1246"/>
                  </a:cubicBezTo>
                  <a:cubicBezTo>
                    <a:pt x="13011" y="1246"/>
                    <a:pt x="12978" y="1247"/>
                    <a:pt x="12946" y="1248"/>
                  </a:cubicBezTo>
                  <a:cubicBezTo>
                    <a:pt x="12808" y="1255"/>
                    <a:pt x="12663" y="1274"/>
                    <a:pt x="12525" y="1301"/>
                  </a:cubicBezTo>
                  <a:cubicBezTo>
                    <a:pt x="12388" y="1332"/>
                    <a:pt x="12254" y="1374"/>
                    <a:pt x="12120" y="1420"/>
                  </a:cubicBezTo>
                  <a:cubicBezTo>
                    <a:pt x="11856" y="1527"/>
                    <a:pt x="11608" y="1676"/>
                    <a:pt x="11413" y="1886"/>
                  </a:cubicBezTo>
                  <a:cubicBezTo>
                    <a:pt x="11222" y="2089"/>
                    <a:pt x="11092" y="2349"/>
                    <a:pt x="11027" y="2616"/>
                  </a:cubicBezTo>
                  <a:cubicBezTo>
                    <a:pt x="10992" y="2746"/>
                    <a:pt x="10977" y="2884"/>
                    <a:pt x="10973" y="3018"/>
                  </a:cubicBezTo>
                  <a:cubicBezTo>
                    <a:pt x="10969" y="3152"/>
                    <a:pt x="10977" y="3285"/>
                    <a:pt x="11000" y="3419"/>
                  </a:cubicBezTo>
                  <a:lnTo>
                    <a:pt x="11011" y="3419"/>
                  </a:lnTo>
                  <a:cubicBezTo>
                    <a:pt x="11007" y="3155"/>
                    <a:pt x="11053" y="2892"/>
                    <a:pt x="11145" y="2655"/>
                  </a:cubicBezTo>
                  <a:cubicBezTo>
                    <a:pt x="11237" y="2410"/>
                    <a:pt x="11378" y="2196"/>
                    <a:pt x="11566" y="2039"/>
                  </a:cubicBezTo>
                  <a:cubicBezTo>
                    <a:pt x="11753" y="1871"/>
                    <a:pt x="11975" y="1764"/>
                    <a:pt x="12216" y="1699"/>
                  </a:cubicBezTo>
                  <a:cubicBezTo>
                    <a:pt x="12338" y="1664"/>
                    <a:pt x="12460" y="1641"/>
                    <a:pt x="12583" y="1626"/>
                  </a:cubicBezTo>
                  <a:cubicBezTo>
                    <a:pt x="12679" y="1615"/>
                    <a:pt x="12771" y="1610"/>
                    <a:pt x="12863" y="1610"/>
                  </a:cubicBezTo>
                  <a:cubicBezTo>
                    <a:pt x="12892" y="1610"/>
                    <a:pt x="12921" y="1610"/>
                    <a:pt x="12950" y="1611"/>
                  </a:cubicBezTo>
                  <a:cubicBezTo>
                    <a:pt x="13076" y="1622"/>
                    <a:pt x="13194" y="1638"/>
                    <a:pt x="13313" y="1661"/>
                  </a:cubicBezTo>
                  <a:cubicBezTo>
                    <a:pt x="13435" y="1684"/>
                    <a:pt x="13550" y="1722"/>
                    <a:pt x="13657" y="1768"/>
                  </a:cubicBezTo>
                  <a:cubicBezTo>
                    <a:pt x="13768" y="1810"/>
                    <a:pt x="13875" y="1867"/>
                    <a:pt x="13974" y="1928"/>
                  </a:cubicBezTo>
                  <a:cubicBezTo>
                    <a:pt x="14074" y="1993"/>
                    <a:pt x="14169" y="2066"/>
                    <a:pt x="14250" y="2150"/>
                  </a:cubicBezTo>
                  <a:cubicBezTo>
                    <a:pt x="14334" y="2230"/>
                    <a:pt x="14410" y="2322"/>
                    <a:pt x="14475" y="2418"/>
                  </a:cubicBezTo>
                  <a:cubicBezTo>
                    <a:pt x="14544" y="2513"/>
                    <a:pt x="14601" y="2616"/>
                    <a:pt x="14647" y="2723"/>
                  </a:cubicBezTo>
                  <a:cubicBezTo>
                    <a:pt x="14743" y="2938"/>
                    <a:pt x="14800" y="3167"/>
                    <a:pt x="14823" y="3404"/>
                  </a:cubicBezTo>
                  <a:cubicBezTo>
                    <a:pt x="14957" y="4352"/>
                    <a:pt x="14337" y="5258"/>
                    <a:pt x="13515" y="5721"/>
                  </a:cubicBezTo>
                  <a:cubicBezTo>
                    <a:pt x="13099" y="5954"/>
                    <a:pt x="12632" y="6088"/>
                    <a:pt x="12158" y="6088"/>
                  </a:cubicBezTo>
                  <a:cubicBezTo>
                    <a:pt x="12151" y="6088"/>
                    <a:pt x="12143" y="6088"/>
                    <a:pt x="12136" y="6088"/>
                  </a:cubicBezTo>
                  <a:cubicBezTo>
                    <a:pt x="11669" y="6088"/>
                    <a:pt x="11203" y="5970"/>
                    <a:pt x="10770" y="5763"/>
                  </a:cubicBezTo>
                  <a:cubicBezTo>
                    <a:pt x="10552" y="5660"/>
                    <a:pt x="10338" y="5533"/>
                    <a:pt x="10136" y="5388"/>
                  </a:cubicBezTo>
                  <a:cubicBezTo>
                    <a:pt x="10090" y="5354"/>
                    <a:pt x="10040" y="5316"/>
                    <a:pt x="9987" y="5277"/>
                  </a:cubicBezTo>
                  <a:cubicBezTo>
                    <a:pt x="9941" y="5235"/>
                    <a:pt x="9887" y="5197"/>
                    <a:pt x="9841" y="5159"/>
                  </a:cubicBezTo>
                  <a:cubicBezTo>
                    <a:pt x="9738" y="5079"/>
                    <a:pt x="9643" y="4998"/>
                    <a:pt x="9547" y="4910"/>
                  </a:cubicBezTo>
                  <a:cubicBezTo>
                    <a:pt x="9165" y="4570"/>
                    <a:pt x="8813" y="4199"/>
                    <a:pt x="8457" y="3805"/>
                  </a:cubicBezTo>
                  <a:cubicBezTo>
                    <a:pt x="8106" y="3419"/>
                    <a:pt x="7754" y="3014"/>
                    <a:pt x="7379" y="2628"/>
                  </a:cubicBezTo>
                  <a:cubicBezTo>
                    <a:pt x="7001" y="2238"/>
                    <a:pt x="6599" y="1867"/>
                    <a:pt x="6160" y="1542"/>
                  </a:cubicBezTo>
                  <a:cubicBezTo>
                    <a:pt x="5720" y="1217"/>
                    <a:pt x="5242" y="938"/>
                    <a:pt x="4745" y="720"/>
                  </a:cubicBezTo>
                  <a:cubicBezTo>
                    <a:pt x="4244" y="498"/>
                    <a:pt x="3724" y="338"/>
                    <a:pt x="3197" y="227"/>
                  </a:cubicBezTo>
                  <a:cubicBezTo>
                    <a:pt x="2665" y="116"/>
                    <a:pt x="2138" y="51"/>
                    <a:pt x="1602" y="20"/>
                  </a:cubicBezTo>
                  <a:cubicBezTo>
                    <a:pt x="1366" y="7"/>
                    <a:pt x="1132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3452141" y="1650640"/>
              <a:ext cx="35581" cy="35613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582200" y="2500375"/>
            <a:ext cx="23247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5237125" y="2500375"/>
            <a:ext cx="23247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Sancreek"/>
                <a:ea typeface="Sancreek"/>
                <a:cs typeface="Sancreek"/>
                <a:sym typeface="Sancree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179750" y="2926550"/>
            <a:ext cx="3129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34625" y="2926550"/>
            <a:ext cx="3129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6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421850" y="445025"/>
            <a:ext cx="4300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2152750" y="1602275"/>
            <a:ext cx="48384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185375" y="1342245"/>
            <a:ext cx="4773300" cy="241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370900" y="1056405"/>
            <a:ext cx="4402200" cy="76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98750" y="2105645"/>
            <a:ext cx="45465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-46475" y="0"/>
            <a:ext cx="9190440" cy="5143471"/>
          </a:xfrm>
          <a:custGeom>
            <a:rect b="b" l="l" r="r" t="t"/>
            <a:pathLst>
              <a:path extrusionOk="0" h="71686" w="120760">
                <a:moveTo>
                  <a:pt x="0" y="71685"/>
                </a:moveTo>
                <a:lnTo>
                  <a:pt x="120760" y="71685"/>
                </a:lnTo>
                <a:lnTo>
                  <a:pt x="120760" y="1"/>
                </a:lnTo>
                <a:lnTo>
                  <a:pt x="0" y="1"/>
                </a:lnTo>
                <a:close/>
                <a:moveTo>
                  <a:pt x="1376" y="64980"/>
                </a:moveTo>
                <a:cubicBezTo>
                  <a:pt x="1143" y="64383"/>
                  <a:pt x="1506" y="64249"/>
                  <a:pt x="1373" y="63206"/>
                </a:cubicBezTo>
                <a:cubicBezTo>
                  <a:pt x="1235" y="62166"/>
                  <a:pt x="910" y="61359"/>
                  <a:pt x="1101" y="60893"/>
                </a:cubicBezTo>
                <a:cubicBezTo>
                  <a:pt x="1292" y="60430"/>
                  <a:pt x="1185" y="59554"/>
                  <a:pt x="1281" y="58729"/>
                </a:cubicBezTo>
                <a:cubicBezTo>
                  <a:pt x="1376" y="57903"/>
                  <a:pt x="1388" y="48517"/>
                  <a:pt x="1388" y="48517"/>
                </a:cubicBezTo>
                <a:cubicBezTo>
                  <a:pt x="1388" y="48517"/>
                  <a:pt x="1579" y="47427"/>
                  <a:pt x="1571" y="45745"/>
                </a:cubicBezTo>
                <a:cubicBezTo>
                  <a:pt x="1564" y="44067"/>
                  <a:pt x="1579" y="44289"/>
                  <a:pt x="1342" y="43229"/>
                </a:cubicBezTo>
                <a:cubicBezTo>
                  <a:pt x="1097" y="42174"/>
                  <a:pt x="1724" y="41031"/>
                  <a:pt x="2149" y="38997"/>
                </a:cubicBezTo>
                <a:cubicBezTo>
                  <a:pt x="2573" y="36967"/>
                  <a:pt x="2172" y="37854"/>
                  <a:pt x="2107" y="37235"/>
                </a:cubicBezTo>
                <a:cubicBezTo>
                  <a:pt x="2042" y="36612"/>
                  <a:pt x="1973" y="36554"/>
                  <a:pt x="1866" y="35384"/>
                </a:cubicBezTo>
                <a:cubicBezTo>
                  <a:pt x="1763" y="34214"/>
                  <a:pt x="2072" y="34601"/>
                  <a:pt x="2275" y="34004"/>
                </a:cubicBezTo>
                <a:cubicBezTo>
                  <a:pt x="2474" y="33404"/>
                  <a:pt x="1671" y="27803"/>
                  <a:pt x="2187" y="26090"/>
                </a:cubicBezTo>
                <a:cubicBezTo>
                  <a:pt x="2703" y="24377"/>
                  <a:pt x="2072" y="25719"/>
                  <a:pt x="1862" y="24247"/>
                </a:cubicBezTo>
                <a:cubicBezTo>
                  <a:pt x="1648" y="22775"/>
                  <a:pt x="1877" y="23357"/>
                  <a:pt x="1598" y="22668"/>
                </a:cubicBezTo>
                <a:cubicBezTo>
                  <a:pt x="1323" y="21984"/>
                  <a:pt x="1885" y="21583"/>
                  <a:pt x="1862" y="20000"/>
                </a:cubicBezTo>
                <a:cubicBezTo>
                  <a:pt x="1839" y="18413"/>
                  <a:pt x="1311" y="18903"/>
                  <a:pt x="1338" y="18176"/>
                </a:cubicBezTo>
                <a:cubicBezTo>
                  <a:pt x="1361" y="17454"/>
                  <a:pt x="1185" y="17037"/>
                  <a:pt x="994" y="15427"/>
                </a:cubicBezTo>
                <a:cubicBezTo>
                  <a:pt x="795" y="13818"/>
                  <a:pt x="1380" y="14812"/>
                  <a:pt x="1671" y="13860"/>
                </a:cubicBezTo>
                <a:cubicBezTo>
                  <a:pt x="1961" y="12904"/>
                  <a:pt x="1705" y="12816"/>
                  <a:pt x="1575" y="12013"/>
                </a:cubicBezTo>
                <a:cubicBezTo>
                  <a:pt x="1445" y="11210"/>
                  <a:pt x="1587" y="10924"/>
                  <a:pt x="1575" y="10327"/>
                </a:cubicBezTo>
                <a:cubicBezTo>
                  <a:pt x="1568" y="9731"/>
                  <a:pt x="1686" y="9448"/>
                  <a:pt x="1346" y="8859"/>
                </a:cubicBezTo>
                <a:cubicBezTo>
                  <a:pt x="1013" y="8278"/>
                  <a:pt x="1518" y="7571"/>
                  <a:pt x="1461" y="6829"/>
                </a:cubicBezTo>
                <a:cubicBezTo>
                  <a:pt x="1403" y="6087"/>
                  <a:pt x="1575" y="1939"/>
                  <a:pt x="1575" y="1939"/>
                </a:cubicBezTo>
                <a:lnTo>
                  <a:pt x="1996" y="1687"/>
                </a:lnTo>
                <a:cubicBezTo>
                  <a:pt x="1996" y="1687"/>
                  <a:pt x="2990" y="2119"/>
                  <a:pt x="4263" y="1935"/>
                </a:cubicBezTo>
                <a:cubicBezTo>
                  <a:pt x="5532" y="1756"/>
                  <a:pt x="6882" y="1794"/>
                  <a:pt x="6882" y="1794"/>
                </a:cubicBezTo>
                <a:cubicBezTo>
                  <a:pt x="6882" y="1794"/>
                  <a:pt x="7436" y="1920"/>
                  <a:pt x="8098" y="1928"/>
                </a:cubicBezTo>
                <a:cubicBezTo>
                  <a:pt x="8767" y="1935"/>
                  <a:pt x="8614" y="1966"/>
                  <a:pt x="9141" y="1821"/>
                </a:cubicBezTo>
                <a:cubicBezTo>
                  <a:pt x="9661" y="1679"/>
                  <a:pt x="9524" y="1641"/>
                  <a:pt x="10101" y="1744"/>
                </a:cubicBezTo>
                <a:cubicBezTo>
                  <a:pt x="10678" y="1851"/>
                  <a:pt x="10904" y="1824"/>
                  <a:pt x="12758" y="2042"/>
                </a:cubicBezTo>
                <a:cubicBezTo>
                  <a:pt x="14609" y="2256"/>
                  <a:pt x="27936" y="2188"/>
                  <a:pt x="29787" y="2184"/>
                </a:cubicBezTo>
                <a:cubicBezTo>
                  <a:pt x="31637" y="2184"/>
                  <a:pt x="30677" y="2111"/>
                  <a:pt x="32004" y="2042"/>
                </a:cubicBezTo>
                <a:cubicBezTo>
                  <a:pt x="33338" y="1970"/>
                  <a:pt x="34447" y="2233"/>
                  <a:pt x="35552" y="1821"/>
                </a:cubicBezTo>
                <a:cubicBezTo>
                  <a:pt x="36653" y="1412"/>
                  <a:pt x="37322" y="1710"/>
                  <a:pt x="38125" y="1679"/>
                </a:cubicBezTo>
                <a:cubicBezTo>
                  <a:pt x="38928" y="1649"/>
                  <a:pt x="39192" y="1878"/>
                  <a:pt x="41818" y="2314"/>
                </a:cubicBezTo>
                <a:cubicBezTo>
                  <a:pt x="44449" y="2750"/>
                  <a:pt x="44089" y="2199"/>
                  <a:pt x="46349" y="2042"/>
                </a:cubicBezTo>
                <a:cubicBezTo>
                  <a:pt x="48612" y="1882"/>
                  <a:pt x="49763" y="1717"/>
                  <a:pt x="52240" y="1901"/>
                </a:cubicBezTo>
                <a:cubicBezTo>
                  <a:pt x="54714" y="2088"/>
                  <a:pt x="53196" y="1595"/>
                  <a:pt x="54362" y="1549"/>
                </a:cubicBezTo>
                <a:cubicBezTo>
                  <a:pt x="55528" y="1499"/>
                  <a:pt x="56220" y="1909"/>
                  <a:pt x="56905" y="2046"/>
                </a:cubicBezTo>
                <a:cubicBezTo>
                  <a:pt x="57593" y="2180"/>
                  <a:pt x="57042" y="2119"/>
                  <a:pt x="58136" y="2360"/>
                </a:cubicBezTo>
                <a:cubicBezTo>
                  <a:pt x="59237" y="2604"/>
                  <a:pt x="71433" y="2119"/>
                  <a:pt x="72626" y="2046"/>
                </a:cubicBezTo>
                <a:cubicBezTo>
                  <a:pt x="73822" y="1974"/>
                  <a:pt x="74273" y="1587"/>
                  <a:pt x="75967" y="1824"/>
                </a:cubicBezTo>
                <a:cubicBezTo>
                  <a:pt x="77657" y="2061"/>
                  <a:pt x="78682" y="2195"/>
                  <a:pt x="79932" y="1974"/>
                </a:cubicBezTo>
                <a:cubicBezTo>
                  <a:pt x="81182" y="1756"/>
                  <a:pt x="84378" y="1247"/>
                  <a:pt x="84378" y="1247"/>
                </a:cubicBezTo>
                <a:cubicBezTo>
                  <a:pt x="84378" y="1247"/>
                  <a:pt x="84986" y="960"/>
                  <a:pt x="88534" y="1457"/>
                </a:cubicBezTo>
                <a:cubicBezTo>
                  <a:pt x="92086" y="1958"/>
                  <a:pt x="100948" y="1935"/>
                  <a:pt x="102083" y="1909"/>
                </a:cubicBezTo>
                <a:cubicBezTo>
                  <a:pt x="103223" y="1878"/>
                  <a:pt x="118401" y="1224"/>
                  <a:pt x="118829" y="1282"/>
                </a:cubicBezTo>
                <a:cubicBezTo>
                  <a:pt x="119261" y="1339"/>
                  <a:pt x="119529" y="1584"/>
                  <a:pt x="119529" y="1584"/>
                </a:cubicBezTo>
                <a:cubicBezTo>
                  <a:pt x="119529" y="1584"/>
                  <a:pt x="119380" y="2245"/>
                  <a:pt x="119376" y="2394"/>
                </a:cubicBezTo>
                <a:cubicBezTo>
                  <a:pt x="119368" y="2543"/>
                  <a:pt x="119380" y="3579"/>
                  <a:pt x="119318" y="4317"/>
                </a:cubicBezTo>
                <a:cubicBezTo>
                  <a:pt x="119253" y="5051"/>
                  <a:pt x="119307" y="4914"/>
                  <a:pt x="119318" y="5583"/>
                </a:cubicBezTo>
                <a:cubicBezTo>
                  <a:pt x="119326" y="6252"/>
                  <a:pt x="119380" y="6833"/>
                  <a:pt x="119376" y="7211"/>
                </a:cubicBezTo>
                <a:cubicBezTo>
                  <a:pt x="119368" y="7590"/>
                  <a:pt x="119399" y="8110"/>
                  <a:pt x="119154" y="8836"/>
                </a:cubicBezTo>
                <a:cubicBezTo>
                  <a:pt x="118909" y="9566"/>
                  <a:pt x="119154" y="9498"/>
                  <a:pt x="119158" y="10346"/>
                </a:cubicBezTo>
                <a:cubicBezTo>
                  <a:pt x="119158" y="11199"/>
                  <a:pt x="119116" y="13925"/>
                  <a:pt x="119116" y="13925"/>
                </a:cubicBezTo>
                <a:cubicBezTo>
                  <a:pt x="119116" y="13925"/>
                  <a:pt x="119177" y="14567"/>
                  <a:pt x="119269" y="14896"/>
                </a:cubicBezTo>
                <a:cubicBezTo>
                  <a:pt x="119360" y="15232"/>
                  <a:pt x="119269" y="15412"/>
                  <a:pt x="119594" y="15909"/>
                </a:cubicBezTo>
                <a:cubicBezTo>
                  <a:pt x="119919" y="16402"/>
                  <a:pt x="119609" y="16915"/>
                  <a:pt x="119571" y="17706"/>
                </a:cubicBezTo>
                <a:cubicBezTo>
                  <a:pt x="119532" y="18501"/>
                  <a:pt x="119643" y="18302"/>
                  <a:pt x="119632" y="19633"/>
                </a:cubicBezTo>
                <a:cubicBezTo>
                  <a:pt x="119624" y="20967"/>
                  <a:pt x="119571" y="21112"/>
                  <a:pt x="119571" y="21112"/>
                </a:cubicBezTo>
                <a:lnTo>
                  <a:pt x="119571" y="22592"/>
                </a:lnTo>
                <a:cubicBezTo>
                  <a:pt x="119571" y="23185"/>
                  <a:pt x="119246" y="23995"/>
                  <a:pt x="119253" y="24928"/>
                </a:cubicBezTo>
                <a:cubicBezTo>
                  <a:pt x="119265" y="25861"/>
                  <a:pt x="119273" y="25910"/>
                  <a:pt x="119127" y="26652"/>
                </a:cubicBezTo>
                <a:cubicBezTo>
                  <a:pt x="118978" y="27394"/>
                  <a:pt x="118806" y="30433"/>
                  <a:pt x="118775" y="31661"/>
                </a:cubicBezTo>
                <a:cubicBezTo>
                  <a:pt x="118753" y="32888"/>
                  <a:pt x="119559" y="34253"/>
                  <a:pt x="119785" y="35553"/>
                </a:cubicBezTo>
                <a:cubicBezTo>
                  <a:pt x="120010" y="36852"/>
                  <a:pt x="119502" y="38508"/>
                  <a:pt x="119380" y="40393"/>
                </a:cubicBezTo>
                <a:cubicBezTo>
                  <a:pt x="119253" y="42274"/>
                  <a:pt x="119968" y="42358"/>
                  <a:pt x="119880" y="42515"/>
                </a:cubicBezTo>
                <a:cubicBezTo>
                  <a:pt x="119796" y="42671"/>
                  <a:pt x="119880" y="42901"/>
                  <a:pt x="119586" y="46732"/>
                </a:cubicBezTo>
                <a:cubicBezTo>
                  <a:pt x="119288" y="50566"/>
                  <a:pt x="119498" y="48261"/>
                  <a:pt x="119024" y="49526"/>
                </a:cubicBezTo>
                <a:cubicBezTo>
                  <a:pt x="118554" y="50780"/>
                  <a:pt x="119303" y="50780"/>
                  <a:pt x="119406" y="51893"/>
                </a:cubicBezTo>
                <a:cubicBezTo>
                  <a:pt x="119513" y="53009"/>
                  <a:pt x="119819" y="53013"/>
                  <a:pt x="119823" y="54405"/>
                </a:cubicBezTo>
                <a:cubicBezTo>
                  <a:pt x="119827" y="55792"/>
                  <a:pt x="119999" y="55506"/>
                  <a:pt x="119999" y="56928"/>
                </a:cubicBezTo>
                <a:cubicBezTo>
                  <a:pt x="119999" y="58343"/>
                  <a:pt x="119976" y="57933"/>
                  <a:pt x="120144" y="59287"/>
                </a:cubicBezTo>
                <a:cubicBezTo>
                  <a:pt x="120305" y="60640"/>
                  <a:pt x="119521" y="61998"/>
                  <a:pt x="119322" y="63684"/>
                </a:cubicBezTo>
                <a:cubicBezTo>
                  <a:pt x="119120" y="65377"/>
                  <a:pt x="119460" y="65584"/>
                  <a:pt x="119460" y="65584"/>
                </a:cubicBezTo>
                <a:lnTo>
                  <a:pt x="119750" y="70156"/>
                </a:lnTo>
                <a:cubicBezTo>
                  <a:pt x="119750" y="70156"/>
                  <a:pt x="119299" y="70233"/>
                  <a:pt x="119112" y="70389"/>
                </a:cubicBezTo>
                <a:cubicBezTo>
                  <a:pt x="118921" y="70546"/>
                  <a:pt x="118886" y="70462"/>
                  <a:pt x="118737" y="70443"/>
                </a:cubicBezTo>
                <a:cubicBezTo>
                  <a:pt x="118592" y="70428"/>
                  <a:pt x="118221" y="70458"/>
                  <a:pt x="117866" y="70248"/>
                </a:cubicBezTo>
                <a:cubicBezTo>
                  <a:pt x="117506" y="70038"/>
                  <a:pt x="103819" y="69472"/>
                  <a:pt x="103303" y="69319"/>
                </a:cubicBezTo>
                <a:cubicBezTo>
                  <a:pt x="102787" y="69166"/>
                  <a:pt x="102554" y="69357"/>
                  <a:pt x="102125" y="69369"/>
                </a:cubicBezTo>
                <a:cubicBezTo>
                  <a:pt x="101701" y="69376"/>
                  <a:pt x="91684" y="69491"/>
                  <a:pt x="90950" y="69606"/>
                </a:cubicBezTo>
                <a:cubicBezTo>
                  <a:pt x="90216" y="69720"/>
                  <a:pt x="90209" y="69846"/>
                  <a:pt x="90014" y="69797"/>
                </a:cubicBezTo>
                <a:cubicBezTo>
                  <a:pt x="89815" y="69755"/>
                  <a:pt x="89520" y="69915"/>
                  <a:pt x="88435" y="70064"/>
                </a:cubicBezTo>
                <a:cubicBezTo>
                  <a:pt x="87356" y="70214"/>
                  <a:pt x="87915" y="70064"/>
                  <a:pt x="87246" y="70141"/>
                </a:cubicBezTo>
                <a:cubicBezTo>
                  <a:pt x="86576" y="70217"/>
                  <a:pt x="86504" y="70141"/>
                  <a:pt x="86504" y="70141"/>
                </a:cubicBezTo>
                <a:cubicBezTo>
                  <a:pt x="86504" y="70141"/>
                  <a:pt x="85988" y="70141"/>
                  <a:pt x="85475" y="70064"/>
                </a:cubicBezTo>
                <a:cubicBezTo>
                  <a:pt x="84967" y="69988"/>
                  <a:pt x="84367" y="70133"/>
                  <a:pt x="83678" y="69992"/>
                </a:cubicBezTo>
                <a:cubicBezTo>
                  <a:pt x="82990" y="69854"/>
                  <a:pt x="83082" y="69609"/>
                  <a:pt x="82887" y="69548"/>
                </a:cubicBezTo>
                <a:cubicBezTo>
                  <a:pt x="82692" y="69491"/>
                  <a:pt x="82432" y="69506"/>
                  <a:pt x="82291" y="69548"/>
                </a:cubicBezTo>
                <a:cubicBezTo>
                  <a:pt x="82145" y="69590"/>
                  <a:pt x="80995" y="69931"/>
                  <a:pt x="78529" y="69911"/>
                </a:cubicBezTo>
                <a:cubicBezTo>
                  <a:pt x="76063" y="69892"/>
                  <a:pt x="76441" y="69911"/>
                  <a:pt x="76441" y="69911"/>
                </a:cubicBezTo>
                <a:cubicBezTo>
                  <a:pt x="76441" y="69911"/>
                  <a:pt x="75260" y="69911"/>
                  <a:pt x="72698" y="69514"/>
                </a:cubicBezTo>
                <a:cubicBezTo>
                  <a:pt x="70137" y="69120"/>
                  <a:pt x="59669" y="69369"/>
                  <a:pt x="58575" y="69414"/>
                </a:cubicBezTo>
                <a:cubicBezTo>
                  <a:pt x="57478" y="69464"/>
                  <a:pt x="57616" y="69414"/>
                  <a:pt x="55834" y="69311"/>
                </a:cubicBezTo>
                <a:cubicBezTo>
                  <a:pt x="54049" y="69204"/>
                  <a:pt x="54744" y="69552"/>
                  <a:pt x="52883" y="69414"/>
                </a:cubicBezTo>
                <a:cubicBezTo>
                  <a:pt x="51025" y="69277"/>
                  <a:pt x="51304" y="69609"/>
                  <a:pt x="50375" y="70045"/>
                </a:cubicBezTo>
                <a:cubicBezTo>
                  <a:pt x="49449" y="70477"/>
                  <a:pt x="49186" y="69988"/>
                  <a:pt x="47350" y="69774"/>
                </a:cubicBezTo>
                <a:cubicBezTo>
                  <a:pt x="45515" y="69564"/>
                  <a:pt x="46318" y="69927"/>
                  <a:pt x="44586" y="70011"/>
                </a:cubicBezTo>
                <a:cubicBezTo>
                  <a:pt x="42858" y="70099"/>
                  <a:pt x="42919" y="70298"/>
                  <a:pt x="40954" y="70336"/>
                </a:cubicBezTo>
                <a:cubicBezTo>
                  <a:pt x="38997" y="70374"/>
                  <a:pt x="39693" y="70347"/>
                  <a:pt x="37987" y="69808"/>
                </a:cubicBezTo>
                <a:cubicBezTo>
                  <a:pt x="36282" y="69265"/>
                  <a:pt x="34845" y="70214"/>
                  <a:pt x="34845" y="70214"/>
                </a:cubicBezTo>
                <a:cubicBezTo>
                  <a:pt x="34845" y="70214"/>
                  <a:pt x="34034" y="70202"/>
                  <a:pt x="32956" y="69908"/>
                </a:cubicBezTo>
                <a:cubicBezTo>
                  <a:pt x="31870" y="69609"/>
                  <a:pt x="32363" y="69510"/>
                  <a:pt x="31316" y="69223"/>
                </a:cubicBezTo>
                <a:cubicBezTo>
                  <a:pt x="30268" y="68933"/>
                  <a:pt x="13959" y="69713"/>
                  <a:pt x="10491" y="69510"/>
                </a:cubicBezTo>
                <a:cubicBezTo>
                  <a:pt x="7019" y="69315"/>
                  <a:pt x="3212" y="70248"/>
                  <a:pt x="3212" y="70248"/>
                </a:cubicBezTo>
                <a:cubicBezTo>
                  <a:pt x="3212" y="70248"/>
                  <a:pt x="1954" y="69774"/>
                  <a:pt x="1365" y="69969"/>
                </a:cubicBezTo>
                <a:lnTo>
                  <a:pt x="1193" y="68814"/>
                </a:lnTo>
                <a:cubicBezTo>
                  <a:pt x="1193" y="68814"/>
                  <a:pt x="1384" y="68420"/>
                  <a:pt x="1399" y="68034"/>
                </a:cubicBezTo>
                <a:cubicBezTo>
                  <a:pt x="1415" y="67648"/>
                  <a:pt x="1487" y="66941"/>
                  <a:pt x="1690" y="66023"/>
                </a:cubicBezTo>
                <a:cubicBezTo>
                  <a:pt x="1870" y="65117"/>
                  <a:pt x="1610" y="65584"/>
                  <a:pt x="1376" y="649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4760575" y="594475"/>
            <a:ext cx="3670200" cy="129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560000" dist="2857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ncreek"/>
              <a:buNone/>
              <a:defRPr sz="30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github.tamu.edu/shaheenebrahimi/MechIntegrato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wFVsz-rWdhVNudekrwze5-BZeBhDH1Op/view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U1Ox8BAD5Mgg_2KOW3ohZJzKYXQ0WVVK/view" TargetMode="External"/><Relationship Id="rId6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3"/>
          <p:cNvGrpSpPr/>
          <p:nvPr/>
        </p:nvGrpSpPr>
        <p:grpSpPr>
          <a:xfrm rot="209841">
            <a:off x="2285619" y="3768976"/>
            <a:ext cx="4571107" cy="727913"/>
            <a:chOff x="2359898" y="5342377"/>
            <a:chExt cx="4571279" cy="951818"/>
          </a:xfrm>
        </p:grpSpPr>
        <p:sp>
          <p:nvSpPr>
            <p:cNvPr id="251" name="Google Shape;251;p33"/>
            <p:cNvSpPr/>
            <p:nvPr/>
          </p:nvSpPr>
          <p:spPr>
            <a:xfrm>
              <a:off x="2359898" y="5342377"/>
              <a:ext cx="4571279" cy="951818"/>
            </a:xfrm>
            <a:custGeom>
              <a:rect b="b" l="l" r="r" t="t"/>
              <a:pathLst>
                <a:path extrusionOk="0" h="11447" w="51318">
                  <a:moveTo>
                    <a:pt x="40430" y="239"/>
                  </a:moveTo>
                  <a:cubicBezTo>
                    <a:pt x="43878" y="239"/>
                    <a:pt x="47344" y="555"/>
                    <a:pt x="50810" y="1408"/>
                  </a:cubicBezTo>
                  <a:cubicBezTo>
                    <a:pt x="49678" y="2639"/>
                    <a:pt x="49068" y="3341"/>
                    <a:pt x="47840" y="4815"/>
                  </a:cubicBezTo>
                  <a:lnTo>
                    <a:pt x="47785" y="4882"/>
                  </a:lnTo>
                  <a:lnTo>
                    <a:pt x="47831" y="4956"/>
                  </a:lnTo>
                  <a:cubicBezTo>
                    <a:pt x="49067" y="6879"/>
                    <a:pt x="49684" y="7872"/>
                    <a:pt x="50819" y="9770"/>
                  </a:cubicBezTo>
                  <a:cubicBezTo>
                    <a:pt x="47347" y="8919"/>
                    <a:pt x="43877" y="8604"/>
                    <a:pt x="40427" y="8604"/>
                  </a:cubicBezTo>
                  <a:cubicBezTo>
                    <a:pt x="35438" y="8604"/>
                    <a:pt x="30491" y="9262"/>
                    <a:pt x="25642" y="9907"/>
                  </a:cubicBezTo>
                  <a:cubicBezTo>
                    <a:pt x="20801" y="10551"/>
                    <a:pt x="15865" y="11208"/>
                    <a:pt x="10889" y="11208"/>
                  </a:cubicBezTo>
                  <a:cubicBezTo>
                    <a:pt x="7437" y="11208"/>
                    <a:pt x="3966" y="10892"/>
                    <a:pt x="496" y="10036"/>
                  </a:cubicBezTo>
                  <a:cubicBezTo>
                    <a:pt x="1629" y="8817"/>
                    <a:pt x="2241" y="8122"/>
                    <a:pt x="3470" y="6663"/>
                  </a:cubicBezTo>
                  <a:lnTo>
                    <a:pt x="3526" y="6595"/>
                  </a:lnTo>
                  <a:lnTo>
                    <a:pt x="3479" y="6522"/>
                  </a:lnTo>
                  <a:cubicBezTo>
                    <a:pt x="2245" y="4585"/>
                    <a:pt x="1630" y="3587"/>
                    <a:pt x="496" y="1677"/>
                  </a:cubicBezTo>
                  <a:lnTo>
                    <a:pt x="496" y="1677"/>
                  </a:lnTo>
                  <a:cubicBezTo>
                    <a:pt x="3971" y="2529"/>
                    <a:pt x="7443" y="2844"/>
                    <a:pt x="10894" y="2844"/>
                  </a:cubicBezTo>
                  <a:cubicBezTo>
                    <a:pt x="15882" y="2844"/>
                    <a:pt x="20827" y="2186"/>
                    <a:pt x="25676" y="1541"/>
                  </a:cubicBezTo>
                  <a:cubicBezTo>
                    <a:pt x="30517" y="896"/>
                    <a:pt x="35454" y="239"/>
                    <a:pt x="40430" y="239"/>
                  </a:cubicBezTo>
                  <a:close/>
                  <a:moveTo>
                    <a:pt x="40429" y="1"/>
                  </a:moveTo>
                  <a:cubicBezTo>
                    <a:pt x="35440" y="1"/>
                    <a:pt x="30494" y="659"/>
                    <a:pt x="25645" y="1304"/>
                  </a:cubicBezTo>
                  <a:cubicBezTo>
                    <a:pt x="20804" y="1948"/>
                    <a:pt x="15868" y="2605"/>
                    <a:pt x="10892" y="2605"/>
                  </a:cubicBezTo>
                  <a:cubicBezTo>
                    <a:pt x="7367" y="2605"/>
                    <a:pt x="3822" y="2276"/>
                    <a:pt x="278" y="1378"/>
                  </a:cubicBezTo>
                  <a:lnTo>
                    <a:pt x="0" y="1307"/>
                  </a:lnTo>
                  <a:lnTo>
                    <a:pt x="146" y="1554"/>
                  </a:lnTo>
                  <a:cubicBezTo>
                    <a:pt x="1361" y="3603"/>
                    <a:pt x="1976" y="4604"/>
                    <a:pt x="3231" y="6576"/>
                  </a:cubicBezTo>
                  <a:cubicBezTo>
                    <a:pt x="1995" y="8044"/>
                    <a:pt x="1386" y="8732"/>
                    <a:pt x="185" y="10021"/>
                  </a:cubicBezTo>
                  <a:lnTo>
                    <a:pt x="48" y="10169"/>
                  </a:lnTo>
                  <a:lnTo>
                    <a:pt x="243" y="10217"/>
                  </a:lnTo>
                  <a:cubicBezTo>
                    <a:pt x="3800" y="11117"/>
                    <a:pt x="7354" y="11446"/>
                    <a:pt x="10887" y="11446"/>
                  </a:cubicBezTo>
                  <a:cubicBezTo>
                    <a:pt x="15877" y="11446"/>
                    <a:pt x="20823" y="10788"/>
                    <a:pt x="25673" y="10143"/>
                  </a:cubicBezTo>
                  <a:cubicBezTo>
                    <a:pt x="30515" y="9499"/>
                    <a:pt x="35452" y="8842"/>
                    <a:pt x="40428" y="8842"/>
                  </a:cubicBezTo>
                  <a:cubicBezTo>
                    <a:pt x="43952" y="8842"/>
                    <a:pt x="47496" y="9171"/>
                    <a:pt x="51038" y="10069"/>
                  </a:cubicBezTo>
                  <a:lnTo>
                    <a:pt x="51318" y="10139"/>
                  </a:lnTo>
                  <a:lnTo>
                    <a:pt x="51169" y="9893"/>
                  </a:lnTo>
                  <a:cubicBezTo>
                    <a:pt x="49951" y="7854"/>
                    <a:pt x="49337" y="6860"/>
                    <a:pt x="48079" y="4900"/>
                  </a:cubicBezTo>
                  <a:cubicBezTo>
                    <a:pt x="49314" y="3419"/>
                    <a:pt x="49921" y="2724"/>
                    <a:pt x="51121" y="1421"/>
                  </a:cubicBezTo>
                  <a:lnTo>
                    <a:pt x="51256" y="1274"/>
                  </a:lnTo>
                  <a:lnTo>
                    <a:pt x="51062" y="1226"/>
                  </a:lnTo>
                  <a:cubicBezTo>
                    <a:pt x="47509" y="330"/>
                    <a:pt x="43958" y="1"/>
                    <a:pt x="404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488302" y="5405552"/>
              <a:ext cx="4315003" cy="814447"/>
            </a:xfrm>
            <a:custGeom>
              <a:rect b="b" l="l" r="r" t="t"/>
              <a:pathLst>
                <a:path extrusionOk="0" h="10179" w="48441">
                  <a:moveTo>
                    <a:pt x="39182" y="1"/>
                  </a:moveTo>
                  <a:cubicBezTo>
                    <a:pt x="29160" y="1"/>
                    <a:pt x="19287" y="2720"/>
                    <a:pt x="9265" y="2720"/>
                  </a:cubicBezTo>
                  <a:cubicBezTo>
                    <a:pt x="6194" y="2720"/>
                    <a:pt x="3108" y="2464"/>
                    <a:pt x="0" y="1797"/>
                  </a:cubicBezTo>
                  <a:lnTo>
                    <a:pt x="0" y="1797"/>
                  </a:lnTo>
                  <a:cubicBezTo>
                    <a:pt x="1081" y="3571"/>
                    <a:pt x="1622" y="4430"/>
                    <a:pt x="2704" y="6100"/>
                  </a:cubicBezTo>
                  <a:cubicBezTo>
                    <a:pt x="1622" y="7413"/>
                    <a:pt x="1081" y="8047"/>
                    <a:pt x="0" y="9256"/>
                  </a:cubicBezTo>
                  <a:cubicBezTo>
                    <a:pt x="3108" y="9923"/>
                    <a:pt x="6194" y="10179"/>
                    <a:pt x="9265" y="10179"/>
                  </a:cubicBezTo>
                  <a:cubicBezTo>
                    <a:pt x="19287" y="10179"/>
                    <a:pt x="29160" y="7460"/>
                    <a:pt x="39182" y="7460"/>
                  </a:cubicBezTo>
                  <a:cubicBezTo>
                    <a:pt x="42251" y="7460"/>
                    <a:pt x="45335" y="7715"/>
                    <a:pt x="48441" y="8381"/>
                  </a:cubicBezTo>
                  <a:cubicBezTo>
                    <a:pt x="47358" y="6620"/>
                    <a:pt x="46818" y="5768"/>
                    <a:pt x="45736" y="4111"/>
                  </a:cubicBezTo>
                  <a:cubicBezTo>
                    <a:pt x="46818" y="2785"/>
                    <a:pt x="47358" y="2144"/>
                    <a:pt x="48441" y="922"/>
                  </a:cubicBezTo>
                  <a:cubicBezTo>
                    <a:pt x="45335" y="256"/>
                    <a:pt x="42251" y="1"/>
                    <a:pt x="39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3"/>
          <p:cNvSpPr txBox="1"/>
          <p:nvPr>
            <p:ph type="ctrTitle"/>
          </p:nvPr>
        </p:nvSpPr>
        <p:spPr>
          <a:xfrm>
            <a:off x="455325" y="549000"/>
            <a:ext cx="8231700" cy="2180400"/>
          </a:xfrm>
          <a:prstGeom prst="rect">
            <a:avLst/>
          </a:prstGeom>
          <a:effectLst>
            <a:outerShdw rotWithShape="0" algn="bl" dir="2640000" dist="476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Integrator</a:t>
            </a:r>
            <a:endParaRPr/>
          </a:p>
        </p:txBody>
      </p:sp>
      <p:sp>
        <p:nvSpPr>
          <p:cNvPr id="254" name="Google Shape;254;p33"/>
          <p:cNvSpPr txBox="1"/>
          <p:nvPr>
            <p:ph idx="1" type="subTitle"/>
          </p:nvPr>
        </p:nvSpPr>
        <p:spPr>
          <a:xfrm>
            <a:off x="2340950" y="3891588"/>
            <a:ext cx="43302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CSCE 462: Alex Akomer &amp; Shaheen Ebrahimi</a:t>
            </a:r>
            <a:endParaRPr sz="1400"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2340948" y="2877376"/>
            <a:ext cx="4461954" cy="857813"/>
            <a:chOff x="2825775" y="2969600"/>
            <a:chExt cx="3492450" cy="671425"/>
          </a:xfrm>
        </p:grpSpPr>
        <p:sp>
          <p:nvSpPr>
            <p:cNvPr id="256" name="Google Shape;256;p33"/>
            <p:cNvSpPr/>
            <p:nvPr/>
          </p:nvSpPr>
          <p:spPr>
            <a:xfrm>
              <a:off x="3684800" y="2979750"/>
              <a:ext cx="1767000" cy="542800"/>
            </a:xfrm>
            <a:custGeom>
              <a:rect b="b" l="l" r="r" t="t"/>
              <a:pathLst>
                <a:path extrusionOk="0" h="21712" w="70680">
                  <a:moveTo>
                    <a:pt x="284" y="1"/>
                  </a:moveTo>
                  <a:lnTo>
                    <a:pt x="1" y="146"/>
                  </a:lnTo>
                  <a:cubicBezTo>
                    <a:pt x="6850" y="13448"/>
                    <a:pt x="20392" y="21712"/>
                    <a:pt x="35340" y="21712"/>
                  </a:cubicBezTo>
                  <a:cubicBezTo>
                    <a:pt x="50288" y="21712"/>
                    <a:pt x="63829" y="13448"/>
                    <a:pt x="70680" y="146"/>
                  </a:cubicBezTo>
                  <a:lnTo>
                    <a:pt x="70397" y="1"/>
                  </a:lnTo>
                  <a:cubicBezTo>
                    <a:pt x="63601" y="13195"/>
                    <a:pt x="50168" y="21393"/>
                    <a:pt x="35340" y="21393"/>
                  </a:cubicBezTo>
                  <a:cubicBezTo>
                    <a:pt x="20512" y="21393"/>
                    <a:pt x="7079" y="13195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3573525" y="2976575"/>
              <a:ext cx="1989550" cy="647325"/>
            </a:xfrm>
            <a:custGeom>
              <a:rect b="b" l="l" r="r" t="t"/>
              <a:pathLst>
                <a:path extrusionOk="0" h="25893" w="79582">
                  <a:moveTo>
                    <a:pt x="868" y="1"/>
                  </a:moveTo>
                  <a:lnTo>
                    <a:pt x="0" y="400"/>
                  </a:lnTo>
                  <a:cubicBezTo>
                    <a:pt x="7129" y="15886"/>
                    <a:pt x="22748" y="25893"/>
                    <a:pt x="39791" y="25893"/>
                  </a:cubicBezTo>
                  <a:cubicBezTo>
                    <a:pt x="56834" y="25893"/>
                    <a:pt x="72453" y="15886"/>
                    <a:pt x="79581" y="400"/>
                  </a:cubicBezTo>
                  <a:lnTo>
                    <a:pt x="78715" y="1"/>
                  </a:lnTo>
                  <a:cubicBezTo>
                    <a:pt x="71741" y="15150"/>
                    <a:pt x="56463" y="24938"/>
                    <a:pt x="39791" y="24938"/>
                  </a:cubicBezTo>
                  <a:cubicBezTo>
                    <a:pt x="23119" y="24938"/>
                    <a:pt x="7841" y="15150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2825775" y="2969600"/>
              <a:ext cx="3492450" cy="23925"/>
            </a:xfrm>
            <a:custGeom>
              <a:rect b="b" l="l" r="r" t="t"/>
              <a:pathLst>
                <a:path extrusionOk="0" h="957" w="139698">
                  <a:moveTo>
                    <a:pt x="0" y="1"/>
                  </a:moveTo>
                  <a:lnTo>
                    <a:pt x="0" y="956"/>
                  </a:lnTo>
                  <a:lnTo>
                    <a:pt x="139697" y="956"/>
                  </a:lnTo>
                  <a:lnTo>
                    <a:pt x="139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4922400" y="3296450"/>
              <a:ext cx="1182625" cy="255100"/>
            </a:xfrm>
            <a:custGeom>
              <a:rect b="b" l="l" r="r" t="t"/>
              <a:pathLst>
                <a:path extrusionOk="0" h="10204" w="47305">
                  <a:moveTo>
                    <a:pt x="35116" y="0"/>
                  </a:moveTo>
                  <a:cubicBezTo>
                    <a:pt x="34239" y="0"/>
                    <a:pt x="33338" y="39"/>
                    <a:pt x="32425" y="127"/>
                  </a:cubicBezTo>
                  <a:cubicBezTo>
                    <a:pt x="31691" y="179"/>
                    <a:pt x="30952" y="288"/>
                    <a:pt x="30202" y="376"/>
                  </a:cubicBezTo>
                  <a:cubicBezTo>
                    <a:pt x="29829" y="432"/>
                    <a:pt x="29454" y="490"/>
                    <a:pt x="29076" y="547"/>
                  </a:cubicBezTo>
                  <a:cubicBezTo>
                    <a:pt x="28699" y="603"/>
                    <a:pt x="28320" y="661"/>
                    <a:pt x="27944" y="741"/>
                  </a:cubicBezTo>
                  <a:cubicBezTo>
                    <a:pt x="26429" y="1010"/>
                    <a:pt x="24915" y="1391"/>
                    <a:pt x="23412" y="1796"/>
                  </a:cubicBezTo>
                  <a:cubicBezTo>
                    <a:pt x="22663" y="2010"/>
                    <a:pt x="21910" y="2206"/>
                    <a:pt x="21170" y="2435"/>
                  </a:cubicBezTo>
                  <a:cubicBezTo>
                    <a:pt x="20426" y="2649"/>
                    <a:pt x="19686" y="2861"/>
                    <a:pt x="18950" y="3072"/>
                  </a:cubicBezTo>
                  <a:cubicBezTo>
                    <a:pt x="17480" y="3491"/>
                    <a:pt x="16031" y="3897"/>
                    <a:pt x="14622" y="4278"/>
                  </a:cubicBezTo>
                  <a:cubicBezTo>
                    <a:pt x="13921" y="4475"/>
                    <a:pt x="13230" y="4668"/>
                    <a:pt x="12557" y="4872"/>
                  </a:cubicBezTo>
                  <a:cubicBezTo>
                    <a:pt x="12221" y="4973"/>
                    <a:pt x="11888" y="5073"/>
                    <a:pt x="11560" y="5171"/>
                  </a:cubicBezTo>
                  <a:cubicBezTo>
                    <a:pt x="11234" y="5280"/>
                    <a:pt x="10913" y="5386"/>
                    <a:pt x="10596" y="5492"/>
                  </a:cubicBezTo>
                  <a:cubicBezTo>
                    <a:pt x="9330" y="5923"/>
                    <a:pt x="8155" y="6391"/>
                    <a:pt x="7072" y="6823"/>
                  </a:cubicBezTo>
                  <a:cubicBezTo>
                    <a:pt x="5994" y="7269"/>
                    <a:pt x="5010" y="7687"/>
                    <a:pt x="4149" y="8081"/>
                  </a:cubicBezTo>
                  <a:cubicBezTo>
                    <a:pt x="3286" y="8471"/>
                    <a:pt x="2539" y="8825"/>
                    <a:pt x="1932" y="9132"/>
                  </a:cubicBezTo>
                  <a:cubicBezTo>
                    <a:pt x="712" y="9737"/>
                    <a:pt x="31" y="10113"/>
                    <a:pt x="31" y="10113"/>
                  </a:cubicBezTo>
                  <a:cubicBezTo>
                    <a:pt x="11" y="10124"/>
                    <a:pt x="0" y="10149"/>
                    <a:pt x="9" y="10171"/>
                  </a:cubicBezTo>
                  <a:cubicBezTo>
                    <a:pt x="15" y="10191"/>
                    <a:pt x="33" y="10204"/>
                    <a:pt x="54" y="10204"/>
                  </a:cubicBezTo>
                  <a:cubicBezTo>
                    <a:pt x="59" y="10204"/>
                    <a:pt x="64" y="10203"/>
                    <a:pt x="70" y="10201"/>
                  </a:cubicBezTo>
                  <a:cubicBezTo>
                    <a:pt x="70" y="10201"/>
                    <a:pt x="254" y="10139"/>
                    <a:pt x="600" y="10024"/>
                  </a:cubicBezTo>
                  <a:cubicBezTo>
                    <a:pt x="944" y="9903"/>
                    <a:pt x="1447" y="9726"/>
                    <a:pt x="2089" y="9500"/>
                  </a:cubicBezTo>
                  <a:cubicBezTo>
                    <a:pt x="2729" y="9274"/>
                    <a:pt x="3504" y="8997"/>
                    <a:pt x="4390" y="8669"/>
                  </a:cubicBezTo>
                  <a:cubicBezTo>
                    <a:pt x="5276" y="8344"/>
                    <a:pt x="6275" y="7978"/>
                    <a:pt x="7366" y="7579"/>
                  </a:cubicBezTo>
                  <a:cubicBezTo>
                    <a:pt x="8454" y="7176"/>
                    <a:pt x="9633" y="6740"/>
                    <a:pt x="10880" y="6280"/>
                  </a:cubicBezTo>
                  <a:cubicBezTo>
                    <a:pt x="12123" y="5808"/>
                    <a:pt x="13421" y="5273"/>
                    <a:pt x="14783" y="4766"/>
                  </a:cubicBezTo>
                  <a:cubicBezTo>
                    <a:pt x="15462" y="4509"/>
                    <a:pt x="16155" y="4254"/>
                    <a:pt x="16864" y="4015"/>
                  </a:cubicBezTo>
                  <a:cubicBezTo>
                    <a:pt x="17217" y="3896"/>
                    <a:pt x="17576" y="3783"/>
                    <a:pt x="17937" y="3674"/>
                  </a:cubicBezTo>
                  <a:cubicBezTo>
                    <a:pt x="18299" y="3561"/>
                    <a:pt x="18661" y="3448"/>
                    <a:pt x="19030" y="3351"/>
                  </a:cubicBezTo>
                  <a:cubicBezTo>
                    <a:pt x="20494" y="2921"/>
                    <a:pt x="22013" y="2608"/>
                    <a:pt x="23530" y="2306"/>
                  </a:cubicBezTo>
                  <a:cubicBezTo>
                    <a:pt x="24293" y="2176"/>
                    <a:pt x="25051" y="2025"/>
                    <a:pt x="25813" y="1917"/>
                  </a:cubicBezTo>
                  <a:cubicBezTo>
                    <a:pt x="26193" y="1854"/>
                    <a:pt x="26570" y="1791"/>
                    <a:pt x="26947" y="1729"/>
                  </a:cubicBezTo>
                  <a:cubicBezTo>
                    <a:pt x="27326" y="1676"/>
                    <a:pt x="27703" y="1623"/>
                    <a:pt x="28080" y="1571"/>
                  </a:cubicBezTo>
                  <a:cubicBezTo>
                    <a:pt x="28829" y="1457"/>
                    <a:pt x="29576" y="1379"/>
                    <a:pt x="30313" y="1288"/>
                  </a:cubicBezTo>
                  <a:cubicBezTo>
                    <a:pt x="31051" y="1226"/>
                    <a:pt x="31780" y="1141"/>
                    <a:pt x="32498" y="1113"/>
                  </a:cubicBezTo>
                  <a:cubicBezTo>
                    <a:pt x="33216" y="1066"/>
                    <a:pt x="33921" y="1044"/>
                    <a:pt x="34610" y="1025"/>
                  </a:cubicBezTo>
                  <a:cubicBezTo>
                    <a:pt x="34725" y="1019"/>
                    <a:pt x="34840" y="1017"/>
                    <a:pt x="34954" y="1017"/>
                  </a:cubicBezTo>
                  <a:cubicBezTo>
                    <a:pt x="35182" y="1017"/>
                    <a:pt x="35408" y="1025"/>
                    <a:pt x="35632" y="1025"/>
                  </a:cubicBezTo>
                  <a:cubicBezTo>
                    <a:pt x="35672" y="1026"/>
                    <a:pt x="35713" y="1026"/>
                    <a:pt x="35754" y="1026"/>
                  </a:cubicBezTo>
                  <a:cubicBezTo>
                    <a:pt x="35908" y="1026"/>
                    <a:pt x="36062" y="1023"/>
                    <a:pt x="36215" y="1023"/>
                  </a:cubicBezTo>
                  <a:cubicBezTo>
                    <a:pt x="36354" y="1023"/>
                    <a:pt x="36492" y="1025"/>
                    <a:pt x="36629" y="1035"/>
                  </a:cubicBezTo>
                  <a:cubicBezTo>
                    <a:pt x="36956" y="1050"/>
                    <a:pt x="37279" y="1065"/>
                    <a:pt x="37597" y="1081"/>
                  </a:cubicBezTo>
                  <a:cubicBezTo>
                    <a:pt x="37916" y="1088"/>
                    <a:pt x="38224" y="1139"/>
                    <a:pt x="38531" y="1160"/>
                  </a:cubicBezTo>
                  <a:cubicBezTo>
                    <a:pt x="39147" y="1200"/>
                    <a:pt x="39730" y="1303"/>
                    <a:pt x="40294" y="1389"/>
                  </a:cubicBezTo>
                  <a:cubicBezTo>
                    <a:pt x="40578" y="1422"/>
                    <a:pt x="40846" y="1497"/>
                    <a:pt x="41114" y="1550"/>
                  </a:cubicBezTo>
                  <a:cubicBezTo>
                    <a:pt x="41379" y="1611"/>
                    <a:pt x="41643" y="1656"/>
                    <a:pt x="41893" y="1726"/>
                  </a:cubicBezTo>
                  <a:cubicBezTo>
                    <a:pt x="42141" y="1798"/>
                    <a:pt x="42383" y="1869"/>
                    <a:pt x="42619" y="1938"/>
                  </a:cubicBezTo>
                  <a:cubicBezTo>
                    <a:pt x="42737" y="1972"/>
                    <a:pt x="42855" y="2005"/>
                    <a:pt x="42969" y="2037"/>
                  </a:cubicBezTo>
                  <a:cubicBezTo>
                    <a:pt x="43083" y="2073"/>
                    <a:pt x="43191" y="2119"/>
                    <a:pt x="43299" y="2160"/>
                  </a:cubicBezTo>
                  <a:cubicBezTo>
                    <a:pt x="44174" y="2465"/>
                    <a:pt x="44897" y="2834"/>
                    <a:pt x="45478" y="3161"/>
                  </a:cubicBezTo>
                  <a:cubicBezTo>
                    <a:pt x="45765" y="3334"/>
                    <a:pt x="46021" y="3489"/>
                    <a:pt x="46245" y="3625"/>
                  </a:cubicBezTo>
                  <a:cubicBezTo>
                    <a:pt x="46452" y="3782"/>
                    <a:pt x="46629" y="3916"/>
                    <a:pt x="46773" y="4025"/>
                  </a:cubicBezTo>
                  <a:cubicBezTo>
                    <a:pt x="47063" y="4242"/>
                    <a:pt x="47220" y="4358"/>
                    <a:pt x="47220" y="4358"/>
                  </a:cubicBezTo>
                  <a:lnTo>
                    <a:pt x="47224" y="4361"/>
                  </a:lnTo>
                  <a:cubicBezTo>
                    <a:pt x="47232" y="4367"/>
                    <a:pt x="47242" y="4370"/>
                    <a:pt x="47252" y="4370"/>
                  </a:cubicBezTo>
                  <a:cubicBezTo>
                    <a:pt x="47264" y="4370"/>
                    <a:pt x="47276" y="4366"/>
                    <a:pt x="47286" y="4357"/>
                  </a:cubicBezTo>
                  <a:cubicBezTo>
                    <a:pt x="47304" y="4338"/>
                    <a:pt x="47304" y="4308"/>
                    <a:pt x="47286" y="4290"/>
                  </a:cubicBezTo>
                  <a:cubicBezTo>
                    <a:pt x="47286" y="4290"/>
                    <a:pt x="47149" y="4150"/>
                    <a:pt x="46892" y="3889"/>
                  </a:cubicBezTo>
                  <a:cubicBezTo>
                    <a:pt x="46761" y="3760"/>
                    <a:pt x="46599" y="3601"/>
                    <a:pt x="46408" y="3413"/>
                  </a:cubicBezTo>
                  <a:cubicBezTo>
                    <a:pt x="46198" y="3247"/>
                    <a:pt x="45957" y="3056"/>
                    <a:pt x="45687" y="2843"/>
                  </a:cubicBezTo>
                  <a:cubicBezTo>
                    <a:pt x="45426" y="2611"/>
                    <a:pt x="45082" y="2440"/>
                    <a:pt x="44731" y="2214"/>
                  </a:cubicBezTo>
                  <a:cubicBezTo>
                    <a:pt x="44381" y="1979"/>
                    <a:pt x="43965" y="1806"/>
                    <a:pt x="43532" y="1588"/>
                  </a:cubicBezTo>
                  <a:cubicBezTo>
                    <a:pt x="43424" y="1536"/>
                    <a:pt x="43314" y="1477"/>
                    <a:pt x="43199" y="1430"/>
                  </a:cubicBezTo>
                  <a:cubicBezTo>
                    <a:pt x="43083" y="1384"/>
                    <a:pt x="42966" y="1339"/>
                    <a:pt x="42846" y="1293"/>
                  </a:cubicBezTo>
                  <a:cubicBezTo>
                    <a:pt x="42606" y="1202"/>
                    <a:pt x="42358" y="1109"/>
                    <a:pt x="42104" y="1013"/>
                  </a:cubicBezTo>
                  <a:cubicBezTo>
                    <a:pt x="41848" y="923"/>
                    <a:pt x="41579" y="858"/>
                    <a:pt x="41306" y="776"/>
                  </a:cubicBezTo>
                  <a:cubicBezTo>
                    <a:pt x="41032" y="704"/>
                    <a:pt x="40754" y="604"/>
                    <a:pt x="40462" y="555"/>
                  </a:cubicBezTo>
                  <a:cubicBezTo>
                    <a:pt x="39302" y="295"/>
                    <a:pt x="38026" y="112"/>
                    <a:pt x="36672" y="41"/>
                  </a:cubicBezTo>
                  <a:cubicBezTo>
                    <a:pt x="36164" y="14"/>
                    <a:pt x="35644" y="0"/>
                    <a:pt x="35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450300" y="3335750"/>
              <a:ext cx="409775" cy="305275"/>
            </a:xfrm>
            <a:custGeom>
              <a:rect b="b" l="l" r="r" t="t"/>
              <a:pathLst>
                <a:path extrusionOk="0" h="12211" w="16391">
                  <a:moveTo>
                    <a:pt x="4637" y="1"/>
                  </a:moveTo>
                  <a:cubicBezTo>
                    <a:pt x="4346" y="1"/>
                    <a:pt x="4065" y="12"/>
                    <a:pt x="3795" y="24"/>
                  </a:cubicBezTo>
                  <a:cubicBezTo>
                    <a:pt x="3502" y="53"/>
                    <a:pt x="3221" y="82"/>
                    <a:pt x="2954" y="109"/>
                  </a:cubicBezTo>
                  <a:cubicBezTo>
                    <a:pt x="2690" y="151"/>
                    <a:pt x="2440" y="205"/>
                    <a:pt x="2206" y="248"/>
                  </a:cubicBezTo>
                  <a:cubicBezTo>
                    <a:pt x="1973" y="284"/>
                    <a:pt x="1755" y="354"/>
                    <a:pt x="1555" y="411"/>
                  </a:cubicBezTo>
                  <a:cubicBezTo>
                    <a:pt x="1356" y="468"/>
                    <a:pt x="1174" y="520"/>
                    <a:pt x="1012" y="572"/>
                  </a:cubicBezTo>
                  <a:cubicBezTo>
                    <a:pt x="695" y="691"/>
                    <a:pt x="452" y="796"/>
                    <a:pt x="285" y="867"/>
                  </a:cubicBezTo>
                  <a:cubicBezTo>
                    <a:pt x="119" y="941"/>
                    <a:pt x="30" y="981"/>
                    <a:pt x="30" y="981"/>
                  </a:cubicBezTo>
                  <a:cubicBezTo>
                    <a:pt x="13" y="990"/>
                    <a:pt x="0" y="1008"/>
                    <a:pt x="2" y="1029"/>
                  </a:cubicBezTo>
                  <a:cubicBezTo>
                    <a:pt x="3" y="1055"/>
                    <a:pt x="26" y="1075"/>
                    <a:pt x="52" y="1075"/>
                  </a:cubicBezTo>
                  <a:cubicBezTo>
                    <a:pt x="53" y="1075"/>
                    <a:pt x="54" y="1075"/>
                    <a:pt x="54" y="1075"/>
                  </a:cubicBezTo>
                  <a:cubicBezTo>
                    <a:pt x="54" y="1075"/>
                    <a:pt x="444" y="1053"/>
                    <a:pt x="1111" y="965"/>
                  </a:cubicBezTo>
                  <a:cubicBezTo>
                    <a:pt x="1445" y="950"/>
                    <a:pt x="1836" y="901"/>
                    <a:pt x="2293" y="878"/>
                  </a:cubicBezTo>
                  <a:cubicBezTo>
                    <a:pt x="2522" y="866"/>
                    <a:pt x="2764" y="862"/>
                    <a:pt x="3018" y="841"/>
                  </a:cubicBezTo>
                  <a:cubicBezTo>
                    <a:pt x="3273" y="839"/>
                    <a:pt x="3542" y="837"/>
                    <a:pt x="3822" y="834"/>
                  </a:cubicBezTo>
                  <a:cubicBezTo>
                    <a:pt x="3862" y="833"/>
                    <a:pt x="3902" y="833"/>
                    <a:pt x="3942" y="833"/>
                  </a:cubicBezTo>
                  <a:cubicBezTo>
                    <a:pt x="4466" y="833"/>
                    <a:pt x="5028" y="871"/>
                    <a:pt x="5621" y="897"/>
                  </a:cubicBezTo>
                  <a:cubicBezTo>
                    <a:pt x="5781" y="897"/>
                    <a:pt x="5942" y="911"/>
                    <a:pt x="6106" y="925"/>
                  </a:cubicBezTo>
                  <a:cubicBezTo>
                    <a:pt x="6271" y="934"/>
                    <a:pt x="6438" y="943"/>
                    <a:pt x="6606" y="952"/>
                  </a:cubicBezTo>
                  <a:cubicBezTo>
                    <a:pt x="6943" y="975"/>
                    <a:pt x="7288" y="1011"/>
                    <a:pt x="7641" y="1046"/>
                  </a:cubicBezTo>
                  <a:cubicBezTo>
                    <a:pt x="8338" y="1152"/>
                    <a:pt x="9066" y="1297"/>
                    <a:pt x="9751" y="1593"/>
                  </a:cubicBezTo>
                  <a:cubicBezTo>
                    <a:pt x="10102" y="1720"/>
                    <a:pt x="10431" y="1904"/>
                    <a:pt x="10766" y="2074"/>
                  </a:cubicBezTo>
                  <a:cubicBezTo>
                    <a:pt x="11085" y="2275"/>
                    <a:pt x="11414" y="2459"/>
                    <a:pt x="11708" y="2695"/>
                  </a:cubicBezTo>
                  <a:cubicBezTo>
                    <a:pt x="12320" y="3133"/>
                    <a:pt x="12863" y="3646"/>
                    <a:pt x="13371" y="4153"/>
                  </a:cubicBezTo>
                  <a:cubicBezTo>
                    <a:pt x="13628" y="4406"/>
                    <a:pt x="13850" y="4683"/>
                    <a:pt x="14072" y="4952"/>
                  </a:cubicBezTo>
                  <a:cubicBezTo>
                    <a:pt x="14172" y="5094"/>
                    <a:pt x="14272" y="5234"/>
                    <a:pt x="14369" y="5373"/>
                  </a:cubicBezTo>
                  <a:cubicBezTo>
                    <a:pt x="14471" y="5511"/>
                    <a:pt x="14544" y="5663"/>
                    <a:pt x="14631" y="5804"/>
                  </a:cubicBezTo>
                  <a:cubicBezTo>
                    <a:pt x="14956" y="6383"/>
                    <a:pt x="15181" y="6972"/>
                    <a:pt x="15290" y="7546"/>
                  </a:cubicBezTo>
                  <a:cubicBezTo>
                    <a:pt x="15405" y="8119"/>
                    <a:pt x="15367" y="8675"/>
                    <a:pt x="15247" y="9171"/>
                  </a:cubicBezTo>
                  <a:cubicBezTo>
                    <a:pt x="15147" y="9679"/>
                    <a:pt x="14898" y="10103"/>
                    <a:pt x="14683" y="10484"/>
                  </a:cubicBezTo>
                  <a:cubicBezTo>
                    <a:pt x="14559" y="10664"/>
                    <a:pt x="14430" y="10827"/>
                    <a:pt x="14320" y="10988"/>
                  </a:cubicBezTo>
                  <a:cubicBezTo>
                    <a:pt x="14201" y="11141"/>
                    <a:pt x="14070" y="11264"/>
                    <a:pt x="13965" y="11390"/>
                  </a:cubicBezTo>
                  <a:cubicBezTo>
                    <a:pt x="13911" y="11452"/>
                    <a:pt x="13859" y="11511"/>
                    <a:pt x="13810" y="11565"/>
                  </a:cubicBezTo>
                  <a:cubicBezTo>
                    <a:pt x="13757" y="11616"/>
                    <a:pt x="13707" y="11662"/>
                    <a:pt x="13660" y="11706"/>
                  </a:cubicBezTo>
                  <a:cubicBezTo>
                    <a:pt x="13566" y="11795"/>
                    <a:pt x="13486" y="11871"/>
                    <a:pt x="13421" y="11931"/>
                  </a:cubicBezTo>
                  <a:cubicBezTo>
                    <a:pt x="13292" y="12058"/>
                    <a:pt x="13222" y="12125"/>
                    <a:pt x="13222" y="12125"/>
                  </a:cubicBezTo>
                  <a:lnTo>
                    <a:pt x="13219" y="12129"/>
                  </a:lnTo>
                  <a:cubicBezTo>
                    <a:pt x="13205" y="12143"/>
                    <a:pt x="13200" y="12164"/>
                    <a:pt x="13210" y="12184"/>
                  </a:cubicBezTo>
                  <a:cubicBezTo>
                    <a:pt x="13219" y="12201"/>
                    <a:pt x="13235" y="12211"/>
                    <a:pt x="13253" y="12211"/>
                  </a:cubicBezTo>
                  <a:cubicBezTo>
                    <a:pt x="13260" y="12211"/>
                    <a:pt x="13267" y="12209"/>
                    <a:pt x="13274" y="12206"/>
                  </a:cubicBezTo>
                  <a:cubicBezTo>
                    <a:pt x="13274" y="12206"/>
                    <a:pt x="13361" y="12162"/>
                    <a:pt x="13524" y="12081"/>
                  </a:cubicBezTo>
                  <a:cubicBezTo>
                    <a:pt x="13681" y="11990"/>
                    <a:pt x="13939" y="11892"/>
                    <a:pt x="14214" y="11682"/>
                  </a:cubicBezTo>
                  <a:cubicBezTo>
                    <a:pt x="14354" y="11582"/>
                    <a:pt x="14519" y="11478"/>
                    <a:pt x="14679" y="11341"/>
                  </a:cubicBezTo>
                  <a:cubicBezTo>
                    <a:pt x="14833" y="11198"/>
                    <a:pt x="15008" y="11047"/>
                    <a:pt x="15178" y="10866"/>
                  </a:cubicBezTo>
                  <a:cubicBezTo>
                    <a:pt x="15496" y="10490"/>
                    <a:pt x="15853" y="10029"/>
                    <a:pt x="16060" y="9424"/>
                  </a:cubicBezTo>
                  <a:cubicBezTo>
                    <a:pt x="16272" y="8830"/>
                    <a:pt x="16391" y="8118"/>
                    <a:pt x="16281" y="7391"/>
                  </a:cubicBezTo>
                  <a:cubicBezTo>
                    <a:pt x="16179" y="6666"/>
                    <a:pt x="15892" y="5945"/>
                    <a:pt x="15482" y="5294"/>
                  </a:cubicBezTo>
                  <a:cubicBezTo>
                    <a:pt x="15075" y="4638"/>
                    <a:pt x="14545" y="4053"/>
                    <a:pt x="13950" y="3540"/>
                  </a:cubicBezTo>
                  <a:cubicBezTo>
                    <a:pt x="13361" y="3019"/>
                    <a:pt x="12685" y="2593"/>
                    <a:pt x="11981" y="2249"/>
                  </a:cubicBezTo>
                  <a:cubicBezTo>
                    <a:pt x="11809" y="2156"/>
                    <a:pt x="11634" y="2071"/>
                    <a:pt x="11453" y="1995"/>
                  </a:cubicBezTo>
                  <a:lnTo>
                    <a:pt x="10924" y="1756"/>
                  </a:lnTo>
                  <a:cubicBezTo>
                    <a:pt x="10564" y="1614"/>
                    <a:pt x="10217" y="1450"/>
                    <a:pt x="9859" y="1323"/>
                  </a:cubicBezTo>
                  <a:cubicBezTo>
                    <a:pt x="9152" y="1041"/>
                    <a:pt x="8447" y="795"/>
                    <a:pt x="7755" y="552"/>
                  </a:cubicBezTo>
                  <a:cubicBezTo>
                    <a:pt x="7406" y="446"/>
                    <a:pt x="7060" y="335"/>
                    <a:pt x="6716" y="249"/>
                  </a:cubicBezTo>
                  <a:cubicBezTo>
                    <a:pt x="6370" y="178"/>
                    <a:pt x="6031" y="95"/>
                    <a:pt x="5695" y="63"/>
                  </a:cubicBezTo>
                  <a:cubicBezTo>
                    <a:pt x="5332" y="16"/>
                    <a:pt x="4978" y="1"/>
                    <a:pt x="4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4725125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9098" y="1"/>
                  </a:moveTo>
                  <a:cubicBezTo>
                    <a:pt x="9018" y="1"/>
                    <a:pt x="8954" y="4"/>
                    <a:pt x="8875" y="4"/>
                  </a:cubicBezTo>
                  <a:lnTo>
                    <a:pt x="8240" y="14"/>
                  </a:lnTo>
                  <a:cubicBezTo>
                    <a:pt x="8237" y="14"/>
                    <a:pt x="8235" y="14"/>
                    <a:pt x="8232" y="14"/>
                  </a:cubicBezTo>
                  <a:cubicBezTo>
                    <a:pt x="8026" y="14"/>
                    <a:pt x="7799" y="51"/>
                    <a:pt x="7584" y="68"/>
                  </a:cubicBezTo>
                  <a:cubicBezTo>
                    <a:pt x="6698" y="145"/>
                    <a:pt x="5858" y="367"/>
                    <a:pt x="5043" y="675"/>
                  </a:cubicBezTo>
                  <a:cubicBezTo>
                    <a:pt x="4227" y="974"/>
                    <a:pt x="3483" y="1442"/>
                    <a:pt x="2819" y="1975"/>
                  </a:cubicBezTo>
                  <a:cubicBezTo>
                    <a:pt x="2660" y="2117"/>
                    <a:pt x="2487" y="2244"/>
                    <a:pt x="2341" y="2398"/>
                  </a:cubicBezTo>
                  <a:cubicBezTo>
                    <a:pt x="2193" y="2551"/>
                    <a:pt x="2049" y="2705"/>
                    <a:pt x="1906" y="2859"/>
                  </a:cubicBezTo>
                  <a:cubicBezTo>
                    <a:pt x="1647" y="3190"/>
                    <a:pt x="1386" y="3516"/>
                    <a:pt x="1183" y="3875"/>
                  </a:cubicBezTo>
                  <a:cubicBezTo>
                    <a:pt x="759" y="4579"/>
                    <a:pt x="441" y="5330"/>
                    <a:pt x="272" y="6091"/>
                  </a:cubicBezTo>
                  <a:cubicBezTo>
                    <a:pt x="98" y="6849"/>
                    <a:pt x="1" y="7605"/>
                    <a:pt x="31" y="8335"/>
                  </a:cubicBezTo>
                  <a:cubicBezTo>
                    <a:pt x="66" y="9061"/>
                    <a:pt x="148" y="9763"/>
                    <a:pt x="343" y="10410"/>
                  </a:cubicBezTo>
                  <a:cubicBezTo>
                    <a:pt x="699" y="11713"/>
                    <a:pt x="1366" y="12797"/>
                    <a:pt x="2114" y="13585"/>
                  </a:cubicBezTo>
                  <a:cubicBezTo>
                    <a:pt x="2866" y="14376"/>
                    <a:pt x="3700" y="14875"/>
                    <a:pt x="4425" y="15134"/>
                  </a:cubicBezTo>
                  <a:cubicBezTo>
                    <a:pt x="5152" y="15395"/>
                    <a:pt x="5747" y="15488"/>
                    <a:pt x="6152" y="15519"/>
                  </a:cubicBezTo>
                  <a:cubicBezTo>
                    <a:pt x="6556" y="15536"/>
                    <a:pt x="6771" y="15544"/>
                    <a:pt x="6771" y="15544"/>
                  </a:cubicBezTo>
                  <a:cubicBezTo>
                    <a:pt x="6772" y="15544"/>
                    <a:pt x="6772" y="15544"/>
                    <a:pt x="6773" y="15544"/>
                  </a:cubicBezTo>
                  <a:cubicBezTo>
                    <a:pt x="6796" y="15544"/>
                    <a:pt x="6816" y="15528"/>
                    <a:pt x="6820" y="15505"/>
                  </a:cubicBezTo>
                  <a:cubicBezTo>
                    <a:pt x="6825" y="15479"/>
                    <a:pt x="6808" y="15455"/>
                    <a:pt x="6782" y="15450"/>
                  </a:cubicBezTo>
                  <a:lnTo>
                    <a:pt x="6777" y="15449"/>
                  </a:lnTo>
                  <a:cubicBezTo>
                    <a:pt x="6777" y="15449"/>
                    <a:pt x="6568" y="15411"/>
                    <a:pt x="6178" y="15339"/>
                  </a:cubicBezTo>
                  <a:cubicBezTo>
                    <a:pt x="5792" y="15260"/>
                    <a:pt x="5228" y="15107"/>
                    <a:pt x="4578" y="14785"/>
                  </a:cubicBezTo>
                  <a:cubicBezTo>
                    <a:pt x="3932" y="14463"/>
                    <a:pt x="3196" y="13956"/>
                    <a:pt x="2577" y="13176"/>
                  </a:cubicBezTo>
                  <a:cubicBezTo>
                    <a:pt x="1967" y="12397"/>
                    <a:pt x="1422" y="11392"/>
                    <a:pt x="1168" y="10200"/>
                  </a:cubicBezTo>
                  <a:cubicBezTo>
                    <a:pt x="895" y="9019"/>
                    <a:pt x="885" y="7669"/>
                    <a:pt x="1236" y="6337"/>
                  </a:cubicBezTo>
                  <a:cubicBezTo>
                    <a:pt x="1597" y="5014"/>
                    <a:pt x="2319" y="3701"/>
                    <a:pt x="3459" y="2729"/>
                  </a:cubicBezTo>
                  <a:cubicBezTo>
                    <a:pt x="4576" y="1739"/>
                    <a:pt x="6092" y="1120"/>
                    <a:pt x="7674" y="904"/>
                  </a:cubicBezTo>
                  <a:cubicBezTo>
                    <a:pt x="7875" y="879"/>
                    <a:pt x="8059" y="831"/>
                    <a:pt x="8274" y="823"/>
                  </a:cubicBezTo>
                  <a:lnTo>
                    <a:pt x="8906" y="781"/>
                  </a:lnTo>
                  <a:cubicBezTo>
                    <a:pt x="9004" y="776"/>
                    <a:pt x="9135" y="764"/>
                    <a:pt x="9207" y="764"/>
                  </a:cubicBezTo>
                  <a:lnTo>
                    <a:pt x="9516" y="767"/>
                  </a:lnTo>
                  <a:lnTo>
                    <a:pt x="10138" y="774"/>
                  </a:lnTo>
                  <a:cubicBezTo>
                    <a:pt x="10965" y="816"/>
                    <a:pt x="11802" y="889"/>
                    <a:pt x="12616" y="1083"/>
                  </a:cubicBezTo>
                  <a:cubicBezTo>
                    <a:pt x="13436" y="1254"/>
                    <a:pt x="14230" y="1538"/>
                    <a:pt x="14993" y="1882"/>
                  </a:cubicBezTo>
                  <a:cubicBezTo>
                    <a:pt x="15756" y="2232"/>
                    <a:pt x="16454" y="2701"/>
                    <a:pt x="17101" y="3217"/>
                  </a:cubicBezTo>
                  <a:cubicBezTo>
                    <a:pt x="17413" y="3489"/>
                    <a:pt x="17721" y="3765"/>
                    <a:pt x="17990" y="4075"/>
                  </a:cubicBezTo>
                  <a:cubicBezTo>
                    <a:pt x="18282" y="4366"/>
                    <a:pt x="18514" y="4704"/>
                    <a:pt x="18754" y="5027"/>
                  </a:cubicBezTo>
                  <a:cubicBezTo>
                    <a:pt x="19211" y="5698"/>
                    <a:pt x="19545" y="6427"/>
                    <a:pt x="19800" y="7161"/>
                  </a:cubicBezTo>
                  <a:cubicBezTo>
                    <a:pt x="20025" y="7906"/>
                    <a:pt x="20170" y="8656"/>
                    <a:pt x="20207" y="9396"/>
                  </a:cubicBezTo>
                  <a:cubicBezTo>
                    <a:pt x="20222" y="9580"/>
                    <a:pt x="20207" y="9765"/>
                    <a:pt x="20209" y="9947"/>
                  </a:cubicBezTo>
                  <a:cubicBezTo>
                    <a:pt x="20207" y="10130"/>
                    <a:pt x="20209" y="10311"/>
                    <a:pt x="20185" y="10490"/>
                  </a:cubicBezTo>
                  <a:cubicBezTo>
                    <a:pt x="20169" y="10670"/>
                    <a:pt x="20153" y="10847"/>
                    <a:pt x="20138" y="11024"/>
                  </a:cubicBezTo>
                  <a:cubicBezTo>
                    <a:pt x="20121" y="11201"/>
                    <a:pt x="20077" y="11373"/>
                    <a:pt x="20049" y="11546"/>
                  </a:cubicBezTo>
                  <a:cubicBezTo>
                    <a:pt x="19803" y="12925"/>
                    <a:pt x="19290" y="14178"/>
                    <a:pt x="18644" y="15234"/>
                  </a:cubicBezTo>
                  <a:cubicBezTo>
                    <a:pt x="18006" y="16299"/>
                    <a:pt x="17251" y="17170"/>
                    <a:pt x="16556" y="17915"/>
                  </a:cubicBezTo>
                  <a:cubicBezTo>
                    <a:pt x="15840" y="18643"/>
                    <a:pt x="15166" y="19239"/>
                    <a:pt x="14591" y="19700"/>
                  </a:cubicBezTo>
                  <a:cubicBezTo>
                    <a:pt x="14302" y="19930"/>
                    <a:pt x="14047" y="20140"/>
                    <a:pt x="13815" y="20315"/>
                  </a:cubicBezTo>
                  <a:cubicBezTo>
                    <a:pt x="13577" y="20483"/>
                    <a:pt x="13375" y="20625"/>
                    <a:pt x="13212" y="20741"/>
                  </a:cubicBezTo>
                  <a:cubicBezTo>
                    <a:pt x="12888" y="20979"/>
                    <a:pt x="12715" y="21105"/>
                    <a:pt x="12715" y="21105"/>
                  </a:cubicBezTo>
                  <a:cubicBezTo>
                    <a:pt x="12697" y="21119"/>
                    <a:pt x="12690" y="21145"/>
                    <a:pt x="12701" y="21165"/>
                  </a:cubicBezTo>
                  <a:cubicBezTo>
                    <a:pt x="12710" y="21182"/>
                    <a:pt x="12726" y="21191"/>
                    <a:pt x="12744" y="21191"/>
                  </a:cubicBezTo>
                  <a:cubicBezTo>
                    <a:pt x="12751" y="21191"/>
                    <a:pt x="12759" y="21189"/>
                    <a:pt x="12766" y="21186"/>
                  </a:cubicBezTo>
                  <a:cubicBezTo>
                    <a:pt x="12766" y="21186"/>
                    <a:pt x="12956" y="21088"/>
                    <a:pt x="13313" y="20904"/>
                  </a:cubicBezTo>
                  <a:cubicBezTo>
                    <a:pt x="13489" y="20810"/>
                    <a:pt x="13707" y="20692"/>
                    <a:pt x="13963" y="20555"/>
                  </a:cubicBezTo>
                  <a:cubicBezTo>
                    <a:pt x="14216" y="20408"/>
                    <a:pt x="14500" y="20225"/>
                    <a:pt x="14822" y="20027"/>
                  </a:cubicBezTo>
                  <a:cubicBezTo>
                    <a:pt x="15154" y="19838"/>
                    <a:pt x="15484" y="19581"/>
                    <a:pt x="15852" y="19311"/>
                  </a:cubicBezTo>
                  <a:cubicBezTo>
                    <a:pt x="16231" y="19053"/>
                    <a:pt x="16595" y="18718"/>
                    <a:pt x="16999" y="18372"/>
                  </a:cubicBezTo>
                  <a:cubicBezTo>
                    <a:pt x="17777" y="17655"/>
                    <a:pt x="18608" y="16772"/>
                    <a:pt x="19332" y="15663"/>
                  </a:cubicBezTo>
                  <a:cubicBezTo>
                    <a:pt x="20045" y="14552"/>
                    <a:pt x="20649" y="13203"/>
                    <a:pt x="20875" y="11683"/>
                  </a:cubicBezTo>
                  <a:cubicBezTo>
                    <a:pt x="21006" y="10926"/>
                    <a:pt x="20993" y="10130"/>
                    <a:pt x="20906" y="9335"/>
                  </a:cubicBezTo>
                  <a:cubicBezTo>
                    <a:pt x="20804" y="8539"/>
                    <a:pt x="20586" y="7747"/>
                    <a:pt x="20282" y="6981"/>
                  </a:cubicBezTo>
                  <a:cubicBezTo>
                    <a:pt x="19952" y="6224"/>
                    <a:pt x="19529" y="5505"/>
                    <a:pt x="19032" y="4829"/>
                  </a:cubicBezTo>
                  <a:cubicBezTo>
                    <a:pt x="18514" y="4169"/>
                    <a:pt x="17941" y="3544"/>
                    <a:pt x="17287" y="2995"/>
                  </a:cubicBezTo>
                  <a:cubicBezTo>
                    <a:pt x="15972" y="1917"/>
                    <a:pt x="14425" y="1060"/>
                    <a:pt x="12749" y="577"/>
                  </a:cubicBezTo>
                  <a:cubicBezTo>
                    <a:pt x="11917" y="312"/>
                    <a:pt x="11051" y="169"/>
                    <a:pt x="10186" y="60"/>
                  </a:cubicBezTo>
                  <a:lnTo>
                    <a:pt x="9534" y="21"/>
                  </a:lnTo>
                  <a:lnTo>
                    <a:pt x="9209" y="3"/>
                  </a:lnTo>
                  <a:cubicBezTo>
                    <a:pt x="9168" y="1"/>
                    <a:pt x="9132" y="1"/>
                    <a:pt x="9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5298975" y="3074850"/>
              <a:ext cx="644475" cy="255900"/>
            </a:xfrm>
            <a:custGeom>
              <a:rect b="b" l="l" r="r" t="t"/>
              <a:pathLst>
                <a:path extrusionOk="0" h="10236" w="25779">
                  <a:moveTo>
                    <a:pt x="19213" y="0"/>
                  </a:moveTo>
                  <a:cubicBezTo>
                    <a:pt x="19094" y="0"/>
                    <a:pt x="18975" y="2"/>
                    <a:pt x="18856" y="5"/>
                  </a:cubicBezTo>
                  <a:cubicBezTo>
                    <a:pt x="17464" y="70"/>
                    <a:pt x="16109" y="332"/>
                    <a:pt x="14810" y="691"/>
                  </a:cubicBezTo>
                  <a:cubicBezTo>
                    <a:pt x="13511" y="1050"/>
                    <a:pt x="12259" y="1487"/>
                    <a:pt x="11061" y="1960"/>
                  </a:cubicBezTo>
                  <a:cubicBezTo>
                    <a:pt x="9864" y="2436"/>
                    <a:pt x="8732" y="2970"/>
                    <a:pt x="7712" y="3569"/>
                  </a:cubicBezTo>
                  <a:cubicBezTo>
                    <a:pt x="6696" y="4175"/>
                    <a:pt x="5783" y="4819"/>
                    <a:pt x="4963" y="5442"/>
                  </a:cubicBezTo>
                  <a:cubicBezTo>
                    <a:pt x="4553" y="5753"/>
                    <a:pt x="4178" y="6074"/>
                    <a:pt x="3811" y="6367"/>
                  </a:cubicBezTo>
                  <a:cubicBezTo>
                    <a:pt x="3454" y="6669"/>
                    <a:pt x="3125" y="6969"/>
                    <a:pt x="2812" y="7244"/>
                  </a:cubicBezTo>
                  <a:cubicBezTo>
                    <a:pt x="2199" y="7810"/>
                    <a:pt x="1680" y="8321"/>
                    <a:pt x="1268" y="8758"/>
                  </a:cubicBezTo>
                  <a:cubicBezTo>
                    <a:pt x="848" y="9185"/>
                    <a:pt x="548" y="9544"/>
                    <a:pt x="336" y="9784"/>
                  </a:cubicBezTo>
                  <a:cubicBezTo>
                    <a:pt x="128" y="10027"/>
                    <a:pt x="16" y="10156"/>
                    <a:pt x="16" y="10156"/>
                  </a:cubicBezTo>
                  <a:cubicBezTo>
                    <a:pt x="2" y="10173"/>
                    <a:pt x="1" y="10199"/>
                    <a:pt x="15" y="10217"/>
                  </a:cubicBezTo>
                  <a:cubicBezTo>
                    <a:pt x="24" y="10229"/>
                    <a:pt x="38" y="10236"/>
                    <a:pt x="52" y="10236"/>
                  </a:cubicBezTo>
                  <a:cubicBezTo>
                    <a:pt x="63" y="10236"/>
                    <a:pt x="73" y="10232"/>
                    <a:pt x="82" y="10225"/>
                  </a:cubicBezTo>
                  <a:cubicBezTo>
                    <a:pt x="82" y="10225"/>
                    <a:pt x="216" y="10119"/>
                    <a:pt x="468" y="9922"/>
                  </a:cubicBezTo>
                  <a:cubicBezTo>
                    <a:pt x="719" y="9724"/>
                    <a:pt x="1078" y="9417"/>
                    <a:pt x="1545" y="9054"/>
                  </a:cubicBezTo>
                  <a:cubicBezTo>
                    <a:pt x="1776" y="8869"/>
                    <a:pt x="2032" y="8664"/>
                    <a:pt x="2311" y="8441"/>
                  </a:cubicBezTo>
                  <a:cubicBezTo>
                    <a:pt x="2594" y="8225"/>
                    <a:pt x="2899" y="7988"/>
                    <a:pt x="3220" y="7731"/>
                  </a:cubicBezTo>
                  <a:cubicBezTo>
                    <a:pt x="3549" y="7483"/>
                    <a:pt x="3904" y="7226"/>
                    <a:pt x="4267" y="6943"/>
                  </a:cubicBezTo>
                  <a:cubicBezTo>
                    <a:pt x="4641" y="6674"/>
                    <a:pt x="5028" y="6382"/>
                    <a:pt x="5444" y="6095"/>
                  </a:cubicBezTo>
                  <a:cubicBezTo>
                    <a:pt x="6263" y="5505"/>
                    <a:pt x="7180" y="4910"/>
                    <a:pt x="8149" y="4282"/>
                  </a:cubicBezTo>
                  <a:cubicBezTo>
                    <a:pt x="9124" y="3666"/>
                    <a:pt x="10156" y="3014"/>
                    <a:pt x="11274" y="2420"/>
                  </a:cubicBezTo>
                  <a:cubicBezTo>
                    <a:pt x="12389" y="1827"/>
                    <a:pt x="13603" y="1316"/>
                    <a:pt x="14886" y="972"/>
                  </a:cubicBezTo>
                  <a:cubicBezTo>
                    <a:pt x="15968" y="673"/>
                    <a:pt x="17105" y="512"/>
                    <a:pt x="18234" y="512"/>
                  </a:cubicBezTo>
                  <a:cubicBezTo>
                    <a:pt x="18440" y="512"/>
                    <a:pt x="18646" y="517"/>
                    <a:pt x="18851" y="528"/>
                  </a:cubicBezTo>
                  <a:cubicBezTo>
                    <a:pt x="19514" y="566"/>
                    <a:pt x="20168" y="672"/>
                    <a:pt x="20790" y="846"/>
                  </a:cubicBezTo>
                  <a:cubicBezTo>
                    <a:pt x="21414" y="1015"/>
                    <a:pt x="22006" y="1263"/>
                    <a:pt x="22525" y="1598"/>
                  </a:cubicBezTo>
                  <a:cubicBezTo>
                    <a:pt x="23045" y="1932"/>
                    <a:pt x="23492" y="2351"/>
                    <a:pt x="23829" y="2839"/>
                  </a:cubicBezTo>
                  <a:lnTo>
                    <a:pt x="23894" y="2929"/>
                  </a:lnTo>
                  <a:lnTo>
                    <a:pt x="23910" y="2952"/>
                  </a:lnTo>
                  <a:lnTo>
                    <a:pt x="23916" y="2961"/>
                  </a:lnTo>
                  <a:lnTo>
                    <a:pt x="23916" y="2961"/>
                  </a:lnTo>
                  <a:lnTo>
                    <a:pt x="23936" y="2997"/>
                  </a:lnTo>
                  <a:lnTo>
                    <a:pt x="24053" y="3213"/>
                  </a:lnTo>
                  <a:cubicBezTo>
                    <a:pt x="24123" y="3353"/>
                    <a:pt x="24225" y="3505"/>
                    <a:pt x="24270" y="3634"/>
                  </a:cubicBezTo>
                  <a:lnTo>
                    <a:pt x="24436" y="4028"/>
                  </a:lnTo>
                  <a:cubicBezTo>
                    <a:pt x="24483" y="4164"/>
                    <a:pt x="24520" y="4305"/>
                    <a:pt x="24563" y="4442"/>
                  </a:cubicBezTo>
                  <a:cubicBezTo>
                    <a:pt x="24704" y="4996"/>
                    <a:pt x="24745" y="5550"/>
                    <a:pt x="24644" y="6065"/>
                  </a:cubicBezTo>
                  <a:cubicBezTo>
                    <a:pt x="24542" y="6578"/>
                    <a:pt x="24314" y="7049"/>
                    <a:pt x="23996" y="7444"/>
                  </a:cubicBezTo>
                  <a:cubicBezTo>
                    <a:pt x="23349" y="8231"/>
                    <a:pt x="22392" y="8703"/>
                    <a:pt x="21483" y="8850"/>
                  </a:cubicBezTo>
                  <a:cubicBezTo>
                    <a:pt x="21257" y="8887"/>
                    <a:pt x="21034" y="8904"/>
                    <a:pt x="20815" y="8904"/>
                  </a:cubicBezTo>
                  <a:cubicBezTo>
                    <a:pt x="20148" y="8904"/>
                    <a:pt x="19529" y="8741"/>
                    <a:pt x="19042" y="8452"/>
                  </a:cubicBezTo>
                  <a:cubicBezTo>
                    <a:pt x="18389" y="8071"/>
                    <a:pt x="17960" y="7515"/>
                    <a:pt x="17711" y="7005"/>
                  </a:cubicBezTo>
                  <a:cubicBezTo>
                    <a:pt x="17463" y="6493"/>
                    <a:pt x="17348" y="6042"/>
                    <a:pt x="17288" y="5734"/>
                  </a:cubicBezTo>
                  <a:cubicBezTo>
                    <a:pt x="17232" y="5422"/>
                    <a:pt x="17200" y="5256"/>
                    <a:pt x="17200" y="5256"/>
                  </a:cubicBezTo>
                  <a:lnTo>
                    <a:pt x="17200" y="5252"/>
                  </a:lnTo>
                  <a:cubicBezTo>
                    <a:pt x="17196" y="5230"/>
                    <a:pt x="17178" y="5213"/>
                    <a:pt x="17155" y="5213"/>
                  </a:cubicBezTo>
                  <a:cubicBezTo>
                    <a:pt x="17154" y="5213"/>
                    <a:pt x="17153" y="5213"/>
                    <a:pt x="17153" y="5213"/>
                  </a:cubicBezTo>
                  <a:cubicBezTo>
                    <a:pt x="17127" y="5213"/>
                    <a:pt x="17105" y="5235"/>
                    <a:pt x="17106" y="5261"/>
                  </a:cubicBezTo>
                  <a:cubicBezTo>
                    <a:pt x="17106" y="5261"/>
                    <a:pt x="17107" y="5433"/>
                    <a:pt x="17108" y="5756"/>
                  </a:cubicBezTo>
                  <a:cubicBezTo>
                    <a:pt x="17119" y="6079"/>
                    <a:pt x="17172" y="6558"/>
                    <a:pt x="17360" y="7152"/>
                  </a:cubicBezTo>
                  <a:cubicBezTo>
                    <a:pt x="17550" y="7739"/>
                    <a:pt x="17960" y="8444"/>
                    <a:pt x="18700" y="8977"/>
                  </a:cubicBezTo>
                  <a:cubicBezTo>
                    <a:pt x="19330" y="9444"/>
                    <a:pt x="20201" y="9716"/>
                    <a:pt x="21140" y="9716"/>
                  </a:cubicBezTo>
                  <a:cubicBezTo>
                    <a:pt x="21289" y="9716"/>
                    <a:pt x="21440" y="9709"/>
                    <a:pt x="21592" y="9695"/>
                  </a:cubicBezTo>
                  <a:cubicBezTo>
                    <a:pt x="22690" y="9578"/>
                    <a:pt x="23890" y="9091"/>
                    <a:pt x="24759" y="8083"/>
                  </a:cubicBezTo>
                  <a:cubicBezTo>
                    <a:pt x="25193" y="7586"/>
                    <a:pt x="25521" y="6950"/>
                    <a:pt x="25645" y="6258"/>
                  </a:cubicBezTo>
                  <a:cubicBezTo>
                    <a:pt x="25779" y="5568"/>
                    <a:pt x="25720" y="4841"/>
                    <a:pt x="25517" y="4172"/>
                  </a:cubicBezTo>
                  <a:cubicBezTo>
                    <a:pt x="25461" y="4006"/>
                    <a:pt x="25410" y="3839"/>
                    <a:pt x="25346" y="3674"/>
                  </a:cubicBezTo>
                  <a:cubicBezTo>
                    <a:pt x="25271" y="3510"/>
                    <a:pt x="25196" y="3348"/>
                    <a:pt x="25120" y="3183"/>
                  </a:cubicBezTo>
                  <a:cubicBezTo>
                    <a:pt x="25046" y="3011"/>
                    <a:pt x="24959" y="2894"/>
                    <a:pt x="24876" y="2747"/>
                  </a:cubicBezTo>
                  <a:lnTo>
                    <a:pt x="24752" y="2536"/>
                  </a:lnTo>
                  <a:lnTo>
                    <a:pt x="24720" y="2484"/>
                  </a:lnTo>
                  <a:cubicBezTo>
                    <a:pt x="24699" y="2450"/>
                    <a:pt x="24695" y="2444"/>
                    <a:pt x="24695" y="2444"/>
                  </a:cubicBezTo>
                  <a:lnTo>
                    <a:pt x="24695" y="2444"/>
                  </a:lnTo>
                  <a:cubicBezTo>
                    <a:pt x="24694" y="2444"/>
                    <a:pt x="24695" y="2445"/>
                    <a:pt x="24695" y="2445"/>
                  </a:cubicBezTo>
                  <a:cubicBezTo>
                    <a:pt x="24695" y="2445"/>
                    <a:pt x="24694" y="2444"/>
                    <a:pt x="24691" y="2440"/>
                  </a:cubicBezTo>
                  <a:lnTo>
                    <a:pt x="24681" y="2427"/>
                  </a:lnTo>
                  <a:lnTo>
                    <a:pt x="24661" y="2400"/>
                  </a:lnTo>
                  <a:lnTo>
                    <a:pt x="24577" y="2294"/>
                  </a:lnTo>
                  <a:cubicBezTo>
                    <a:pt x="24144" y="1720"/>
                    <a:pt x="23587" y="1234"/>
                    <a:pt x="22961" y="876"/>
                  </a:cubicBezTo>
                  <a:cubicBezTo>
                    <a:pt x="21812" y="203"/>
                    <a:pt x="20487" y="0"/>
                    <a:pt x="19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025775" y="3296450"/>
              <a:ext cx="1182650" cy="255100"/>
            </a:xfrm>
            <a:custGeom>
              <a:rect b="b" l="l" r="r" t="t"/>
              <a:pathLst>
                <a:path extrusionOk="0" h="10204" w="47306">
                  <a:moveTo>
                    <a:pt x="12188" y="0"/>
                  </a:moveTo>
                  <a:cubicBezTo>
                    <a:pt x="11660" y="0"/>
                    <a:pt x="11141" y="14"/>
                    <a:pt x="10633" y="41"/>
                  </a:cubicBezTo>
                  <a:cubicBezTo>
                    <a:pt x="9278" y="112"/>
                    <a:pt x="8003" y="295"/>
                    <a:pt x="6842" y="555"/>
                  </a:cubicBezTo>
                  <a:cubicBezTo>
                    <a:pt x="6551" y="604"/>
                    <a:pt x="6273" y="704"/>
                    <a:pt x="5999" y="776"/>
                  </a:cubicBezTo>
                  <a:cubicBezTo>
                    <a:pt x="5725" y="858"/>
                    <a:pt x="5456" y="923"/>
                    <a:pt x="5200" y="1013"/>
                  </a:cubicBezTo>
                  <a:cubicBezTo>
                    <a:pt x="4947" y="1109"/>
                    <a:pt x="4698" y="1202"/>
                    <a:pt x="4459" y="1293"/>
                  </a:cubicBezTo>
                  <a:cubicBezTo>
                    <a:pt x="4338" y="1339"/>
                    <a:pt x="4221" y="1384"/>
                    <a:pt x="4105" y="1430"/>
                  </a:cubicBezTo>
                  <a:cubicBezTo>
                    <a:pt x="3990" y="1477"/>
                    <a:pt x="3881" y="1536"/>
                    <a:pt x="3772" y="1588"/>
                  </a:cubicBezTo>
                  <a:cubicBezTo>
                    <a:pt x="3339" y="1806"/>
                    <a:pt x="2923" y="1979"/>
                    <a:pt x="2574" y="2214"/>
                  </a:cubicBezTo>
                  <a:cubicBezTo>
                    <a:pt x="2222" y="2440"/>
                    <a:pt x="1879" y="2611"/>
                    <a:pt x="1617" y="2843"/>
                  </a:cubicBezTo>
                  <a:cubicBezTo>
                    <a:pt x="1347" y="3056"/>
                    <a:pt x="1107" y="3247"/>
                    <a:pt x="896" y="3413"/>
                  </a:cubicBezTo>
                  <a:cubicBezTo>
                    <a:pt x="705" y="3601"/>
                    <a:pt x="544" y="3760"/>
                    <a:pt x="412" y="3889"/>
                  </a:cubicBezTo>
                  <a:cubicBezTo>
                    <a:pt x="155" y="4150"/>
                    <a:pt x="19" y="4290"/>
                    <a:pt x="19" y="4290"/>
                  </a:cubicBezTo>
                  <a:cubicBezTo>
                    <a:pt x="3" y="4306"/>
                    <a:pt x="0" y="4332"/>
                    <a:pt x="14" y="4351"/>
                  </a:cubicBezTo>
                  <a:cubicBezTo>
                    <a:pt x="24" y="4364"/>
                    <a:pt x="38" y="4370"/>
                    <a:pt x="53" y="4370"/>
                  </a:cubicBezTo>
                  <a:cubicBezTo>
                    <a:pt x="62" y="4370"/>
                    <a:pt x="72" y="4367"/>
                    <a:pt x="81" y="4361"/>
                  </a:cubicBezTo>
                  <a:lnTo>
                    <a:pt x="85" y="4358"/>
                  </a:lnTo>
                  <a:cubicBezTo>
                    <a:pt x="85" y="4358"/>
                    <a:pt x="241" y="4242"/>
                    <a:pt x="532" y="4025"/>
                  </a:cubicBezTo>
                  <a:cubicBezTo>
                    <a:pt x="676" y="3916"/>
                    <a:pt x="853" y="3782"/>
                    <a:pt x="1060" y="3625"/>
                  </a:cubicBezTo>
                  <a:cubicBezTo>
                    <a:pt x="1283" y="3489"/>
                    <a:pt x="1539" y="3335"/>
                    <a:pt x="1827" y="3161"/>
                  </a:cubicBezTo>
                  <a:cubicBezTo>
                    <a:pt x="2408" y="2834"/>
                    <a:pt x="3130" y="2465"/>
                    <a:pt x="4005" y="2160"/>
                  </a:cubicBezTo>
                  <a:cubicBezTo>
                    <a:pt x="4114" y="2119"/>
                    <a:pt x="4221" y="2074"/>
                    <a:pt x="4335" y="2037"/>
                  </a:cubicBezTo>
                  <a:cubicBezTo>
                    <a:pt x="4450" y="2005"/>
                    <a:pt x="4567" y="1972"/>
                    <a:pt x="4685" y="1938"/>
                  </a:cubicBezTo>
                  <a:cubicBezTo>
                    <a:pt x="4922" y="1869"/>
                    <a:pt x="5164" y="1798"/>
                    <a:pt x="5413" y="1726"/>
                  </a:cubicBezTo>
                  <a:cubicBezTo>
                    <a:pt x="5661" y="1656"/>
                    <a:pt x="5926" y="1611"/>
                    <a:pt x="6191" y="1550"/>
                  </a:cubicBezTo>
                  <a:cubicBezTo>
                    <a:pt x="6458" y="1497"/>
                    <a:pt x="6726" y="1422"/>
                    <a:pt x="7010" y="1389"/>
                  </a:cubicBezTo>
                  <a:cubicBezTo>
                    <a:pt x="7574" y="1303"/>
                    <a:pt x="8158" y="1200"/>
                    <a:pt x="8774" y="1160"/>
                  </a:cubicBezTo>
                  <a:cubicBezTo>
                    <a:pt x="9081" y="1139"/>
                    <a:pt x="9389" y="1088"/>
                    <a:pt x="9708" y="1081"/>
                  </a:cubicBezTo>
                  <a:cubicBezTo>
                    <a:pt x="10025" y="1065"/>
                    <a:pt x="10348" y="1050"/>
                    <a:pt x="10675" y="1035"/>
                  </a:cubicBezTo>
                  <a:cubicBezTo>
                    <a:pt x="10812" y="1025"/>
                    <a:pt x="10950" y="1023"/>
                    <a:pt x="11089" y="1023"/>
                  </a:cubicBezTo>
                  <a:cubicBezTo>
                    <a:pt x="11242" y="1023"/>
                    <a:pt x="11395" y="1026"/>
                    <a:pt x="11550" y="1026"/>
                  </a:cubicBezTo>
                  <a:cubicBezTo>
                    <a:pt x="11590" y="1026"/>
                    <a:pt x="11631" y="1026"/>
                    <a:pt x="11672" y="1025"/>
                  </a:cubicBezTo>
                  <a:cubicBezTo>
                    <a:pt x="11681" y="1025"/>
                    <a:pt x="11691" y="1025"/>
                    <a:pt x="11701" y="1025"/>
                  </a:cubicBezTo>
                  <a:cubicBezTo>
                    <a:pt x="11919" y="1025"/>
                    <a:pt x="12139" y="1018"/>
                    <a:pt x="12361" y="1018"/>
                  </a:cubicBezTo>
                  <a:cubicBezTo>
                    <a:pt x="12471" y="1018"/>
                    <a:pt x="12582" y="1020"/>
                    <a:pt x="12694" y="1025"/>
                  </a:cubicBezTo>
                  <a:cubicBezTo>
                    <a:pt x="13384" y="1044"/>
                    <a:pt x="14089" y="1066"/>
                    <a:pt x="14807" y="1113"/>
                  </a:cubicBezTo>
                  <a:cubicBezTo>
                    <a:pt x="15525" y="1141"/>
                    <a:pt x="16252" y="1226"/>
                    <a:pt x="16992" y="1289"/>
                  </a:cubicBezTo>
                  <a:cubicBezTo>
                    <a:pt x="17728" y="1379"/>
                    <a:pt x="18476" y="1458"/>
                    <a:pt x="19225" y="1571"/>
                  </a:cubicBezTo>
                  <a:cubicBezTo>
                    <a:pt x="19601" y="1623"/>
                    <a:pt x="19979" y="1676"/>
                    <a:pt x="20356" y="1729"/>
                  </a:cubicBezTo>
                  <a:cubicBezTo>
                    <a:pt x="20733" y="1791"/>
                    <a:pt x="21112" y="1854"/>
                    <a:pt x="21492" y="1917"/>
                  </a:cubicBezTo>
                  <a:cubicBezTo>
                    <a:pt x="22253" y="2026"/>
                    <a:pt x="23012" y="2176"/>
                    <a:pt x="23774" y="2306"/>
                  </a:cubicBezTo>
                  <a:cubicBezTo>
                    <a:pt x="25292" y="2609"/>
                    <a:pt x="26811" y="2921"/>
                    <a:pt x="28274" y="3351"/>
                  </a:cubicBezTo>
                  <a:cubicBezTo>
                    <a:pt x="28644" y="3448"/>
                    <a:pt x="29006" y="3561"/>
                    <a:pt x="29367" y="3674"/>
                  </a:cubicBezTo>
                  <a:cubicBezTo>
                    <a:pt x="29728" y="3783"/>
                    <a:pt x="30087" y="3896"/>
                    <a:pt x="30441" y="4015"/>
                  </a:cubicBezTo>
                  <a:cubicBezTo>
                    <a:pt x="31149" y="4254"/>
                    <a:pt x="31843" y="4509"/>
                    <a:pt x="32522" y="4766"/>
                  </a:cubicBezTo>
                  <a:cubicBezTo>
                    <a:pt x="33883" y="5273"/>
                    <a:pt x="35181" y="5808"/>
                    <a:pt x="36425" y="6280"/>
                  </a:cubicBezTo>
                  <a:cubicBezTo>
                    <a:pt x="37672" y="6740"/>
                    <a:pt x="38851" y="7176"/>
                    <a:pt x="39939" y="7579"/>
                  </a:cubicBezTo>
                  <a:cubicBezTo>
                    <a:pt x="41028" y="7978"/>
                    <a:pt x="42028" y="8344"/>
                    <a:pt x="42914" y="8670"/>
                  </a:cubicBezTo>
                  <a:cubicBezTo>
                    <a:pt x="43800" y="8997"/>
                    <a:pt x="44576" y="9274"/>
                    <a:pt x="45216" y="9500"/>
                  </a:cubicBezTo>
                  <a:cubicBezTo>
                    <a:pt x="45858" y="9726"/>
                    <a:pt x="46361" y="9903"/>
                    <a:pt x="46705" y="10024"/>
                  </a:cubicBezTo>
                  <a:cubicBezTo>
                    <a:pt x="47051" y="10139"/>
                    <a:pt x="47235" y="10201"/>
                    <a:pt x="47235" y="10201"/>
                  </a:cubicBezTo>
                  <a:cubicBezTo>
                    <a:pt x="47240" y="10203"/>
                    <a:pt x="47245" y="10204"/>
                    <a:pt x="47250" y="10204"/>
                  </a:cubicBezTo>
                  <a:cubicBezTo>
                    <a:pt x="47267" y="10204"/>
                    <a:pt x="47284" y="10194"/>
                    <a:pt x="47293" y="10178"/>
                  </a:cubicBezTo>
                  <a:cubicBezTo>
                    <a:pt x="47305" y="10155"/>
                    <a:pt x="47297" y="10126"/>
                    <a:pt x="47274" y="10113"/>
                  </a:cubicBezTo>
                  <a:cubicBezTo>
                    <a:pt x="47274" y="10113"/>
                    <a:pt x="46593" y="9737"/>
                    <a:pt x="45373" y="9132"/>
                  </a:cubicBezTo>
                  <a:cubicBezTo>
                    <a:pt x="44764" y="8825"/>
                    <a:pt x="44018" y="8471"/>
                    <a:pt x="43155" y="8081"/>
                  </a:cubicBezTo>
                  <a:cubicBezTo>
                    <a:pt x="42293" y="7686"/>
                    <a:pt x="41309" y="7269"/>
                    <a:pt x="40231" y="6823"/>
                  </a:cubicBezTo>
                  <a:cubicBezTo>
                    <a:pt x="39148" y="6391"/>
                    <a:pt x="37975" y="5923"/>
                    <a:pt x="36709" y="5492"/>
                  </a:cubicBezTo>
                  <a:cubicBezTo>
                    <a:pt x="36391" y="5386"/>
                    <a:pt x="36070" y="5280"/>
                    <a:pt x="35745" y="5171"/>
                  </a:cubicBezTo>
                  <a:cubicBezTo>
                    <a:pt x="35416" y="5073"/>
                    <a:pt x="35083" y="4973"/>
                    <a:pt x="34747" y="4872"/>
                  </a:cubicBezTo>
                  <a:cubicBezTo>
                    <a:pt x="34075" y="4668"/>
                    <a:pt x="33384" y="4475"/>
                    <a:pt x="32682" y="4278"/>
                  </a:cubicBezTo>
                  <a:cubicBezTo>
                    <a:pt x="31274" y="3897"/>
                    <a:pt x="29825" y="3491"/>
                    <a:pt x="28354" y="3072"/>
                  </a:cubicBezTo>
                  <a:cubicBezTo>
                    <a:pt x="27619" y="2861"/>
                    <a:pt x="26878" y="2649"/>
                    <a:pt x="26134" y="2435"/>
                  </a:cubicBezTo>
                  <a:cubicBezTo>
                    <a:pt x="25395" y="2206"/>
                    <a:pt x="24642" y="2010"/>
                    <a:pt x="23893" y="1796"/>
                  </a:cubicBezTo>
                  <a:cubicBezTo>
                    <a:pt x="22389" y="1391"/>
                    <a:pt x="20876" y="1010"/>
                    <a:pt x="19360" y="741"/>
                  </a:cubicBezTo>
                  <a:cubicBezTo>
                    <a:pt x="18984" y="661"/>
                    <a:pt x="18606" y="603"/>
                    <a:pt x="18228" y="547"/>
                  </a:cubicBezTo>
                  <a:cubicBezTo>
                    <a:pt x="17851" y="490"/>
                    <a:pt x="17476" y="432"/>
                    <a:pt x="17103" y="376"/>
                  </a:cubicBezTo>
                  <a:cubicBezTo>
                    <a:pt x="16352" y="288"/>
                    <a:pt x="15614" y="179"/>
                    <a:pt x="14879" y="127"/>
                  </a:cubicBezTo>
                  <a:cubicBezTo>
                    <a:pt x="13966" y="39"/>
                    <a:pt x="13065" y="0"/>
                    <a:pt x="1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270675" y="3335750"/>
              <a:ext cx="409925" cy="305275"/>
            </a:xfrm>
            <a:custGeom>
              <a:rect b="b" l="l" r="r" t="t"/>
              <a:pathLst>
                <a:path extrusionOk="0" h="12211" w="16397">
                  <a:moveTo>
                    <a:pt x="11755" y="1"/>
                  </a:moveTo>
                  <a:cubicBezTo>
                    <a:pt x="11413" y="1"/>
                    <a:pt x="11060" y="16"/>
                    <a:pt x="10698" y="63"/>
                  </a:cubicBezTo>
                  <a:cubicBezTo>
                    <a:pt x="10362" y="95"/>
                    <a:pt x="10022" y="178"/>
                    <a:pt x="9676" y="249"/>
                  </a:cubicBezTo>
                  <a:cubicBezTo>
                    <a:pt x="9332" y="335"/>
                    <a:pt x="8986" y="446"/>
                    <a:pt x="8637" y="551"/>
                  </a:cubicBezTo>
                  <a:cubicBezTo>
                    <a:pt x="7945" y="795"/>
                    <a:pt x="7239" y="1041"/>
                    <a:pt x="6533" y="1322"/>
                  </a:cubicBezTo>
                  <a:cubicBezTo>
                    <a:pt x="6174" y="1450"/>
                    <a:pt x="5828" y="1614"/>
                    <a:pt x="5468" y="1756"/>
                  </a:cubicBezTo>
                  <a:lnTo>
                    <a:pt x="4938" y="1995"/>
                  </a:lnTo>
                  <a:cubicBezTo>
                    <a:pt x="4758" y="2071"/>
                    <a:pt x="4582" y="2156"/>
                    <a:pt x="4410" y="2249"/>
                  </a:cubicBezTo>
                  <a:cubicBezTo>
                    <a:pt x="3707" y="2593"/>
                    <a:pt x="3032" y="3019"/>
                    <a:pt x="2442" y="3540"/>
                  </a:cubicBezTo>
                  <a:cubicBezTo>
                    <a:pt x="1847" y="4051"/>
                    <a:pt x="1316" y="4638"/>
                    <a:pt x="909" y="5294"/>
                  </a:cubicBezTo>
                  <a:cubicBezTo>
                    <a:pt x="499" y="5945"/>
                    <a:pt x="213" y="6666"/>
                    <a:pt x="110" y="7391"/>
                  </a:cubicBezTo>
                  <a:cubicBezTo>
                    <a:pt x="0" y="8117"/>
                    <a:pt x="121" y="8830"/>
                    <a:pt x="331" y="9424"/>
                  </a:cubicBezTo>
                  <a:cubicBezTo>
                    <a:pt x="539" y="10029"/>
                    <a:pt x="895" y="10490"/>
                    <a:pt x="1214" y="10866"/>
                  </a:cubicBezTo>
                  <a:cubicBezTo>
                    <a:pt x="1383" y="11047"/>
                    <a:pt x="1559" y="11197"/>
                    <a:pt x="1714" y="11341"/>
                  </a:cubicBezTo>
                  <a:cubicBezTo>
                    <a:pt x="1873" y="11478"/>
                    <a:pt x="2037" y="11582"/>
                    <a:pt x="2178" y="11682"/>
                  </a:cubicBezTo>
                  <a:cubicBezTo>
                    <a:pt x="2452" y="11892"/>
                    <a:pt x="2711" y="11990"/>
                    <a:pt x="2868" y="12081"/>
                  </a:cubicBezTo>
                  <a:cubicBezTo>
                    <a:pt x="3032" y="12162"/>
                    <a:pt x="3118" y="12206"/>
                    <a:pt x="3118" y="12206"/>
                  </a:cubicBezTo>
                  <a:cubicBezTo>
                    <a:pt x="3125" y="12209"/>
                    <a:pt x="3132" y="12210"/>
                    <a:pt x="3139" y="12210"/>
                  </a:cubicBezTo>
                  <a:cubicBezTo>
                    <a:pt x="3151" y="12210"/>
                    <a:pt x="3164" y="12206"/>
                    <a:pt x="3174" y="12196"/>
                  </a:cubicBezTo>
                  <a:cubicBezTo>
                    <a:pt x="3192" y="12176"/>
                    <a:pt x="3192" y="12146"/>
                    <a:pt x="3173" y="12128"/>
                  </a:cubicBezTo>
                  <a:lnTo>
                    <a:pt x="3169" y="12124"/>
                  </a:lnTo>
                  <a:cubicBezTo>
                    <a:pt x="3169" y="12124"/>
                    <a:pt x="3100" y="12057"/>
                    <a:pt x="2971" y="11931"/>
                  </a:cubicBezTo>
                  <a:cubicBezTo>
                    <a:pt x="2906" y="11871"/>
                    <a:pt x="2826" y="11795"/>
                    <a:pt x="2732" y="11706"/>
                  </a:cubicBezTo>
                  <a:cubicBezTo>
                    <a:pt x="2686" y="11662"/>
                    <a:pt x="2636" y="11616"/>
                    <a:pt x="2582" y="11565"/>
                  </a:cubicBezTo>
                  <a:cubicBezTo>
                    <a:pt x="2534" y="11511"/>
                    <a:pt x="2482" y="11452"/>
                    <a:pt x="2426" y="11390"/>
                  </a:cubicBezTo>
                  <a:cubicBezTo>
                    <a:pt x="2322" y="11264"/>
                    <a:pt x="2190" y="11141"/>
                    <a:pt x="2072" y="10987"/>
                  </a:cubicBezTo>
                  <a:cubicBezTo>
                    <a:pt x="1961" y="10827"/>
                    <a:pt x="1832" y="10664"/>
                    <a:pt x="1710" y="10484"/>
                  </a:cubicBezTo>
                  <a:cubicBezTo>
                    <a:pt x="1495" y="10102"/>
                    <a:pt x="1245" y="9679"/>
                    <a:pt x="1145" y="9171"/>
                  </a:cubicBezTo>
                  <a:cubicBezTo>
                    <a:pt x="1024" y="8675"/>
                    <a:pt x="986" y="8119"/>
                    <a:pt x="1101" y="7546"/>
                  </a:cubicBezTo>
                  <a:cubicBezTo>
                    <a:pt x="1212" y="6972"/>
                    <a:pt x="1435" y="6382"/>
                    <a:pt x="1761" y="5804"/>
                  </a:cubicBezTo>
                  <a:cubicBezTo>
                    <a:pt x="1848" y="5663"/>
                    <a:pt x="1920" y="5511"/>
                    <a:pt x="2022" y="5373"/>
                  </a:cubicBezTo>
                  <a:cubicBezTo>
                    <a:pt x="2121" y="5234"/>
                    <a:pt x="2219" y="5093"/>
                    <a:pt x="2319" y="4952"/>
                  </a:cubicBezTo>
                  <a:cubicBezTo>
                    <a:pt x="2541" y="4683"/>
                    <a:pt x="2764" y="4406"/>
                    <a:pt x="3022" y="4153"/>
                  </a:cubicBezTo>
                  <a:cubicBezTo>
                    <a:pt x="3529" y="3645"/>
                    <a:pt x="4073" y="3133"/>
                    <a:pt x="4683" y="2695"/>
                  </a:cubicBezTo>
                  <a:cubicBezTo>
                    <a:pt x="4978" y="2459"/>
                    <a:pt x="5307" y="2275"/>
                    <a:pt x="5626" y="2074"/>
                  </a:cubicBezTo>
                  <a:cubicBezTo>
                    <a:pt x="5961" y="1904"/>
                    <a:pt x="6290" y="1720"/>
                    <a:pt x="6641" y="1593"/>
                  </a:cubicBezTo>
                  <a:cubicBezTo>
                    <a:pt x="7325" y="1296"/>
                    <a:pt x="8054" y="1152"/>
                    <a:pt x="8751" y="1046"/>
                  </a:cubicBezTo>
                  <a:cubicBezTo>
                    <a:pt x="9104" y="1011"/>
                    <a:pt x="9448" y="975"/>
                    <a:pt x="9786" y="952"/>
                  </a:cubicBezTo>
                  <a:cubicBezTo>
                    <a:pt x="9955" y="942"/>
                    <a:pt x="10121" y="934"/>
                    <a:pt x="10286" y="925"/>
                  </a:cubicBezTo>
                  <a:cubicBezTo>
                    <a:pt x="10449" y="911"/>
                    <a:pt x="10611" y="897"/>
                    <a:pt x="10772" y="897"/>
                  </a:cubicBezTo>
                  <a:cubicBezTo>
                    <a:pt x="11364" y="871"/>
                    <a:pt x="11926" y="833"/>
                    <a:pt x="12450" y="833"/>
                  </a:cubicBezTo>
                  <a:cubicBezTo>
                    <a:pt x="12491" y="833"/>
                    <a:pt x="12531" y="833"/>
                    <a:pt x="12571" y="834"/>
                  </a:cubicBezTo>
                  <a:cubicBezTo>
                    <a:pt x="12850" y="836"/>
                    <a:pt x="13118" y="838"/>
                    <a:pt x="13373" y="840"/>
                  </a:cubicBezTo>
                  <a:cubicBezTo>
                    <a:pt x="13627" y="861"/>
                    <a:pt x="13871" y="866"/>
                    <a:pt x="14100" y="878"/>
                  </a:cubicBezTo>
                  <a:cubicBezTo>
                    <a:pt x="14556" y="901"/>
                    <a:pt x="14947" y="950"/>
                    <a:pt x="15282" y="965"/>
                  </a:cubicBezTo>
                  <a:cubicBezTo>
                    <a:pt x="15949" y="1053"/>
                    <a:pt x="16338" y="1073"/>
                    <a:pt x="16338" y="1073"/>
                  </a:cubicBezTo>
                  <a:cubicBezTo>
                    <a:pt x="16339" y="1074"/>
                    <a:pt x="16340" y="1074"/>
                    <a:pt x="16341" y="1074"/>
                  </a:cubicBezTo>
                  <a:cubicBezTo>
                    <a:pt x="16360" y="1074"/>
                    <a:pt x="16378" y="1064"/>
                    <a:pt x="16386" y="1045"/>
                  </a:cubicBezTo>
                  <a:cubicBezTo>
                    <a:pt x="16397" y="1021"/>
                    <a:pt x="16386" y="992"/>
                    <a:pt x="16362" y="981"/>
                  </a:cubicBezTo>
                  <a:cubicBezTo>
                    <a:pt x="16362" y="981"/>
                    <a:pt x="16273" y="941"/>
                    <a:pt x="16107" y="866"/>
                  </a:cubicBezTo>
                  <a:cubicBezTo>
                    <a:pt x="15940" y="796"/>
                    <a:pt x="15696" y="691"/>
                    <a:pt x="15381" y="572"/>
                  </a:cubicBezTo>
                  <a:cubicBezTo>
                    <a:pt x="15218" y="519"/>
                    <a:pt x="15036" y="468"/>
                    <a:pt x="14836" y="411"/>
                  </a:cubicBezTo>
                  <a:cubicBezTo>
                    <a:pt x="14638" y="354"/>
                    <a:pt x="14420" y="284"/>
                    <a:pt x="14185" y="247"/>
                  </a:cubicBezTo>
                  <a:cubicBezTo>
                    <a:pt x="13951" y="204"/>
                    <a:pt x="13703" y="151"/>
                    <a:pt x="13437" y="109"/>
                  </a:cubicBezTo>
                  <a:cubicBezTo>
                    <a:pt x="13170" y="82"/>
                    <a:pt x="12891" y="53"/>
                    <a:pt x="12598" y="24"/>
                  </a:cubicBezTo>
                  <a:cubicBezTo>
                    <a:pt x="12327" y="12"/>
                    <a:pt x="12045" y="1"/>
                    <a:pt x="11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3880500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11908" y="1"/>
                  </a:moveTo>
                  <a:cubicBezTo>
                    <a:pt x="11875" y="1"/>
                    <a:pt x="11839" y="1"/>
                    <a:pt x="11798" y="3"/>
                  </a:cubicBezTo>
                  <a:lnTo>
                    <a:pt x="11471" y="21"/>
                  </a:lnTo>
                  <a:lnTo>
                    <a:pt x="10819" y="60"/>
                  </a:lnTo>
                  <a:cubicBezTo>
                    <a:pt x="9955" y="169"/>
                    <a:pt x="9090" y="312"/>
                    <a:pt x="8258" y="577"/>
                  </a:cubicBezTo>
                  <a:cubicBezTo>
                    <a:pt x="6581" y="1060"/>
                    <a:pt x="5034" y="1917"/>
                    <a:pt x="3719" y="2995"/>
                  </a:cubicBezTo>
                  <a:cubicBezTo>
                    <a:pt x="3065" y="3544"/>
                    <a:pt x="2493" y="4169"/>
                    <a:pt x="1973" y="4829"/>
                  </a:cubicBezTo>
                  <a:cubicBezTo>
                    <a:pt x="1478" y="5505"/>
                    <a:pt x="1055" y="6224"/>
                    <a:pt x="724" y="6981"/>
                  </a:cubicBezTo>
                  <a:cubicBezTo>
                    <a:pt x="420" y="7747"/>
                    <a:pt x="202" y="8539"/>
                    <a:pt x="100" y="9335"/>
                  </a:cubicBezTo>
                  <a:cubicBezTo>
                    <a:pt x="14" y="10130"/>
                    <a:pt x="1" y="10926"/>
                    <a:pt x="131" y="11683"/>
                  </a:cubicBezTo>
                  <a:cubicBezTo>
                    <a:pt x="357" y="13203"/>
                    <a:pt x="962" y="14552"/>
                    <a:pt x="1674" y="15663"/>
                  </a:cubicBezTo>
                  <a:cubicBezTo>
                    <a:pt x="2398" y="16772"/>
                    <a:pt x="3229" y="17655"/>
                    <a:pt x="4008" y="18372"/>
                  </a:cubicBezTo>
                  <a:cubicBezTo>
                    <a:pt x="4410" y="18718"/>
                    <a:pt x="4776" y="19053"/>
                    <a:pt x="5154" y="19311"/>
                  </a:cubicBezTo>
                  <a:cubicBezTo>
                    <a:pt x="5523" y="19581"/>
                    <a:pt x="5853" y="19838"/>
                    <a:pt x="6183" y="20027"/>
                  </a:cubicBezTo>
                  <a:cubicBezTo>
                    <a:pt x="6506" y="20225"/>
                    <a:pt x="6791" y="20408"/>
                    <a:pt x="7042" y="20555"/>
                  </a:cubicBezTo>
                  <a:cubicBezTo>
                    <a:pt x="7298" y="20692"/>
                    <a:pt x="7516" y="20810"/>
                    <a:pt x="7693" y="20904"/>
                  </a:cubicBezTo>
                  <a:cubicBezTo>
                    <a:pt x="8050" y="21088"/>
                    <a:pt x="8241" y="21186"/>
                    <a:pt x="8241" y="21186"/>
                  </a:cubicBezTo>
                  <a:cubicBezTo>
                    <a:pt x="8248" y="21190"/>
                    <a:pt x="8255" y="21191"/>
                    <a:pt x="8263" y="21191"/>
                  </a:cubicBezTo>
                  <a:cubicBezTo>
                    <a:pt x="8278" y="21191"/>
                    <a:pt x="8292" y="21185"/>
                    <a:pt x="8301" y="21172"/>
                  </a:cubicBezTo>
                  <a:cubicBezTo>
                    <a:pt x="8316" y="21150"/>
                    <a:pt x="8312" y="21121"/>
                    <a:pt x="8290" y="21105"/>
                  </a:cubicBezTo>
                  <a:cubicBezTo>
                    <a:pt x="8290" y="21105"/>
                    <a:pt x="8118" y="20979"/>
                    <a:pt x="7794" y="20741"/>
                  </a:cubicBezTo>
                  <a:cubicBezTo>
                    <a:pt x="7631" y="20625"/>
                    <a:pt x="7428" y="20483"/>
                    <a:pt x="7192" y="20315"/>
                  </a:cubicBezTo>
                  <a:cubicBezTo>
                    <a:pt x="6960" y="20140"/>
                    <a:pt x="6705" y="19930"/>
                    <a:pt x="6415" y="19700"/>
                  </a:cubicBezTo>
                  <a:cubicBezTo>
                    <a:pt x="5841" y="19239"/>
                    <a:pt x="5166" y="18643"/>
                    <a:pt x="4450" y="17915"/>
                  </a:cubicBezTo>
                  <a:cubicBezTo>
                    <a:pt x="3755" y="17170"/>
                    <a:pt x="2999" y="16299"/>
                    <a:pt x="2363" y="15234"/>
                  </a:cubicBezTo>
                  <a:cubicBezTo>
                    <a:pt x="1715" y="14178"/>
                    <a:pt x="1203" y="12925"/>
                    <a:pt x="957" y="11546"/>
                  </a:cubicBezTo>
                  <a:cubicBezTo>
                    <a:pt x="929" y="11373"/>
                    <a:pt x="886" y="11201"/>
                    <a:pt x="868" y="11024"/>
                  </a:cubicBezTo>
                  <a:cubicBezTo>
                    <a:pt x="853" y="10847"/>
                    <a:pt x="838" y="10670"/>
                    <a:pt x="822" y="10490"/>
                  </a:cubicBezTo>
                  <a:cubicBezTo>
                    <a:pt x="798" y="10311"/>
                    <a:pt x="800" y="10130"/>
                    <a:pt x="798" y="9947"/>
                  </a:cubicBezTo>
                  <a:cubicBezTo>
                    <a:pt x="800" y="9765"/>
                    <a:pt x="785" y="9580"/>
                    <a:pt x="800" y="9396"/>
                  </a:cubicBezTo>
                  <a:cubicBezTo>
                    <a:pt x="837" y="8656"/>
                    <a:pt x="981" y="7906"/>
                    <a:pt x="1207" y="7161"/>
                  </a:cubicBezTo>
                  <a:cubicBezTo>
                    <a:pt x="1461" y="6427"/>
                    <a:pt x="1796" y="5698"/>
                    <a:pt x="2251" y="5027"/>
                  </a:cubicBezTo>
                  <a:cubicBezTo>
                    <a:pt x="2493" y="4704"/>
                    <a:pt x="2725" y="4366"/>
                    <a:pt x="3017" y="4075"/>
                  </a:cubicBezTo>
                  <a:cubicBezTo>
                    <a:pt x="3286" y="3765"/>
                    <a:pt x="3594" y="3489"/>
                    <a:pt x="3906" y="3217"/>
                  </a:cubicBezTo>
                  <a:cubicBezTo>
                    <a:pt x="4552" y="2701"/>
                    <a:pt x="5251" y="2232"/>
                    <a:pt x="6013" y="1882"/>
                  </a:cubicBezTo>
                  <a:cubicBezTo>
                    <a:pt x="6777" y="1538"/>
                    <a:pt x="7570" y="1254"/>
                    <a:pt x="8390" y="1083"/>
                  </a:cubicBezTo>
                  <a:cubicBezTo>
                    <a:pt x="9205" y="889"/>
                    <a:pt x="10042" y="816"/>
                    <a:pt x="10868" y="774"/>
                  </a:cubicBezTo>
                  <a:lnTo>
                    <a:pt x="11491" y="767"/>
                  </a:lnTo>
                  <a:lnTo>
                    <a:pt x="11800" y="764"/>
                  </a:lnTo>
                  <a:cubicBezTo>
                    <a:pt x="11871" y="764"/>
                    <a:pt x="12002" y="776"/>
                    <a:pt x="12100" y="781"/>
                  </a:cubicBezTo>
                  <a:lnTo>
                    <a:pt x="12732" y="823"/>
                  </a:lnTo>
                  <a:cubicBezTo>
                    <a:pt x="12947" y="831"/>
                    <a:pt x="13132" y="879"/>
                    <a:pt x="13332" y="904"/>
                  </a:cubicBezTo>
                  <a:cubicBezTo>
                    <a:pt x="14914" y="1121"/>
                    <a:pt x="16431" y="1739"/>
                    <a:pt x="17548" y="2729"/>
                  </a:cubicBezTo>
                  <a:cubicBezTo>
                    <a:pt x="18687" y="3701"/>
                    <a:pt x="19410" y="5014"/>
                    <a:pt x="19771" y="6337"/>
                  </a:cubicBezTo>
                  <a:cubicBezTo>
                    <a:pt x="20120" y="7669"/>
                    <a:pt x="20111" y="9020"/>
                    <a:pt x="19838" y="10201"/>
                  </a:cubicBezTo>
                  <a:cubicBezTo>
                    <a:pt x="19584" y="11392"/>
                    <a:pt x="19040" y="12397"/>
                    <a:pt x="18429" y="13176"/>
                  </a:cubicBezTo>
                  <a:cubicBezTo>
                    <a:pt x="17810" y="13957"/>
                    <a:pt x="17075" y="14464"/>
                    <a:pt x="16428" y="14785"/>
                  </a:cubicBezTo>
                  <a:cubicBezTo>
                    <a:pt x="15779" y="15107"/>
                    <a:pt x="15215" y="15260"/>
                    <a:pt x="14829" y="15339"/>
                  </a:cubicBezTo>
                  <a:cubicBezTo>
                    <a:pt x="14438" y="15411"/>
                    <a:pt x="14229" y="15449"/>
                    <a:pt x="14229" y="15449"/>
                  </a:cubicBezTo>
                  <a:lnTo>
                    <a:pt x="14225" y="15450"/>
                  </a:lnTo>
                  <a:cubicBezTo>
                    <a:pt x="14201" y="15454"/>
                    <a:pt x="14185" y="15475"/>
                    <a:pt x="14186" y="15499"/>
                  </a:cubicBezTo>
                  <a:cubicBezTo>
                    <a:pt x="14187" y="15524"/>
                    <a:pt x="14207" y="15544"/>
                    <a:pt x="14233" y="15544"/>
                  </a:cubicBezTo>
                  <a:cubicBezTo>
                    <a:pt x="14233" y="15544"/>
                    <a:pt x="14234" y="15544"/>
                    <a:pt x="14234" y="15544"/>
                  </a:cubicBezTo>
                  <a:cubicBezTo>
                    <a:pt x="14234" y="15544"/>
                    <a:pt x="14450" y="15536"/>
                    <a:pt x="14855" y="15519"/>
                  </a:cubicBezTo>
                  <a:cubicBezTo>
                    <a:pt x="15259" y="15488"/>
                    <a:pt x="15855" y="15395"/>
                    <a:pt x="16581" y="15134"/>
                  </a:cubicBezTo>
                  <a:cubicBezTo>
                    <a:pt x="17307" y="14875"/>
                    <a:pt x="18141" y="14376"/>
                    <a:pt x="18892" y="13585"/>
                  </a:cubicBezTo>
                  <a:cubicBezTo>
                    <a:pt x="19641" y="12797"/>
                    <a:pt x="20308" y="11712"/>
                    <a:pt x="20663" y="10410"/>
                  </a:cubicBezTo>
                  <a:cubicBezTo>
                    <a:pt x="20857" y="9763"/>
                    <a:pt x="20941" y="9061"/>
                    <a:pt x="20976" y="8335"/>
                  </a:cubicBezTo>
                  <a:cubicBezTo>
                    <a:pt x="21006" y="7605"/>
                    <a:pt x="20907" y="6849"/>
                    <a:pt x="20735" y="6091"/>
                  </a:cubicBezTo>
                  <a:cubicBezTo>
                    <a:pt x="20566" y="5330"/>
                    <a:pt x="20248" y="4579"/>
                    <a:pt x="19823" y="3875"/>
                  </a:cubicBezTo>
                  <a:cubicBezTo>
                    <a:pt x="19620" y="3516"/>
                    <a:pt x="19360" y="3190"/>
                    <a:pt x="19099" y="2859"/>
                  </a:cubicBezTo>
                  <a:cubicBezTo>
                    <a:pt x="18957" y="2705"/>
                    <a:pt x="18812" y="2551"/>
                    <a:pt x="18665" y="2398"/>
                  </a:cubicBezTo>
                  <a:cubicBezTo>
                    <a:pt x="18519" y="2244"/>
                    <a:pt x="18347" y="2117"/>
                    <a:pt x="18187" y="1975"/>
                  </a:cubicBezTo>
                  <a:cubicBezTo>
                    <a:pt x="17524" y="1442"/>
                    <a:pt x="16780" y="973"/>
                    <a:pt x="15962" y="675"/>
                  </a:cubicBezTo>
                  <a:cubicBezTo>
                    <a:pt x="15149" y="367"/>
                    <a:pt x="14308" y="145"/>
                    <a:pt x="13421" y="68"/>
                  </a:cubicBezTo>
                  <a:cubicBezTo>
                    <a:pt x="13207" y="51"/>
                    <a:pt x="12981" y="14"/>
                    <a:pt x="12775" y="14"/>
                  </a:cubicBezTo>
                  <a:cubicBezTo>
                    <a:pt x="12772" y="14"/>
                    <a:pt x="12769" y="14"/>
                    <a:pt x="12766" y="14"/>
                  </a:cubicBezTo>
                  <a:lnTo>
                    <a:pt x="12132" y="4"/>
                  </a:lnTo>
                  <a:cubicBezTo>
                    <a:pt x="12052" y="4"/>
                    <a:pt x="11988" y="1"/>
                    <a:pt x="1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3187300" y="3074850"/>
              <a:ext cx="644525" cy="255900"/>
            </a:xfrm>
            <a:custGeom>
              <a:rect b="b" l="l" r="r" t="t"/>
              <a:pathLst>
                <a:path extrusionOk="0" h="10236" w="25781">
                  <a:moveTo>
                    <a:pt x="6573" y="0"/>
                  </a:moveTo>
                  <a:cubicBezTo>
                    <a:pt x="5298" y="0"/>
                    <a:pt x="3969" y="202"/>
                    <a:pt x="2818" y="876"/>
                  </a:cubicBezTo>
                  <a:cubicBezTo>
                    <a:pt x="2194" y="1234"/>
                    <a:pt x="1635" y="1720"/>
                    <a:pt x="1202" y="2294"/>
                  </a:cubicBezTo>
                  <a:lnTo>
                    <a:pt x="1120" y="2400"/>
                  </a:lnTo>
                  <a:lnTo>
                    <a:pt x="1099" y="2427"/>
                  </a:lnTo>
                  <a:lnTo>
                    <a:pt x="1088" y="2440"/>
                  </a:lnTo>
                  <a:cubicBezTo>
                    <a:pt x="1086" y="2444"/>
                    <a:pt x="1085" y="2445"/>
                    <a:pt x="1085" y="2445"/>
                  </a:cubicBezTo>
                  <a:cubicBezTo>
                    <a:pt x="1084" y="2445"/>
                    <a:pt x="1085" y="2444"/>
                    <a:pt x="1085" y="2444"/>
                  </a:cubicBezTo>
                  <a:lnTo>
                    <a:pt x="1085" y="2444"/>
                  </a:lnTo>
                  <a:cubicBezTo>
                    <a:pt x="1084" y="2444"/>
                    <a:pt x="1081" y="2450"/>
                    <a:pt x="1059" y="2484"/>
                  </a:cubicBezTo>
                  <a:lnTo>
                    <a:pt x="1029" y="2536"/>
                  </a:lnTo>
                  <a:lnTo>
                    <a:pt x="903" y="2748"/>
                  </a:lnTo>
                  <a:cubicBezTo>
                    <a:pt x="822" y="2894"/>
                    <a:pt x="734" y="3011"/>
                    <a:pt x="659" y="3183"/>
                  </a:cubicBezTo>
                  <a:cubicBezTo>
                    <a:pt x="584" y="3348"/>
                    <a:pt x="508" y="3511"/>
                    <a:pt x="433" y="3674"/>
                  </a:cubicBezTo>
                  <a:cubicBezTo>
                    <a:pt x="369" y="3839"/>
                    <a:pt x="318" y="4006"/>
                    <a:pt x="262" y="4172"/>
                  </a:cubicBezTo>
                  <a:cubicBezTo>
                    <a:pt x="59" y="4842"/>
                    <a:pt x="1" y="5568"/>
                    <a:pt x="134" y="6258"/>
                  </a:cubicBezTo>
                  <a:cubicBezTo>
                    <a:pt x="260" y="6951"/>
                    <a:pt x="587" y="7586"/>
                    <a:pt x="1020" y="8083"/>
                  </a:cubicBezTo>
                  <a:cubicBezTo>
                    <a:pt x="1890" y="9091"/>
                    <a:pt x="3089" y="9578"/>
                    <a:pt x="4189" y="9695"/>
                  </a:cubicBezTo>
                  <a:cubicBezTo>
                    <a:pt x="4341" y="9709"/>
                    <a:pt x="4491" y="9716"/>
                    <a:pt x="4640" y="9716"/>
                  </a:cubicBezTo>
                  <a:cubicBezTo>
                    <a:pt x="5579" y="9716"/>
                    <a:pt x="6449" y="9444"/>
                    <a:pt x="7080" y="8977"/>
                  </a:cubicBezTo>
                  <a:cubicBezTo>
                    <a:pt x="7820" y="8444"/>
                    <a:pt x="8230" y="7739"/>
                    <a:pt x="8420" y="7152"/>
                  </a:cubicBezTo>
                  <a:cubicBezTo>
                    <a:pt x="8608" y="6558"/>
                    <a:pt x="8660" y="6079"/>
                    <a:pt x="8671" y="5756"/>
                  </a:cubicBezTo>
                  <a:cubicBezTo>
                    <a:pt x="8673" y="5433"/>
                    <a:pt x="8674" y="5261"/>
                    <a:pt x="8674" y="5261"/>
                  </a:cubicBezTo>
                  <a:cubicBezTo>
                    <a:pt x="8674" y="5238"/>
                    <a:pt x="8658" y="5218"/>
                    <a:pt x="8635" y="5214"/>
                  </a:cubicBezTo>
                  <a:cubicBezTo>
                    <a:pt x="8632" y="5213"/>
                    <a:pt x="8629" y="5213"/>
                    <a:pt x="8626" y="5213"/>
                  </a:cubicBezTo>
                  <a:cubicBezTo>
                    <a:pt x="8603" y="5213"/>
                    <a:pt x="8584" y="5229"/>
                    <a:pt x="8580" y="5252"/>
                  </a:cubicBezTo>
                  <a:lnTo>
                    <a:pt x="8579" y="5256"/>
                  </a:lnTo>
                  <a:cubicBezTo>
                    <a:pt x="8579" y="5256"/>
                    <a:pt x="8549" y="5422"/>
                    <a:pt x="8491" y="5734"/>
                  </a:cubicBezTo>
                  <a:cubicBezTo>
                    <a:pt x="8433" y="6042"/>
                    <a:pt x="8316" y="6493"/>
                    <a:pt x="8068" y="7005"/>
                  </a:cubicBezTo>
                  <a:cubicBezTo>
                    <a:pt x="7821" y="7515"/>
                    <a:pt x="7390" y="8071"/>
                    <a:pt x="6739" y="8452"/>
                  </a:cubicBezTo>
                  <a:cubicBezTo>
                    <a:pt x="6251" y="8741"/>
                    <a:pt x="5633" y="8905"/>
                    <a:pt x="4967" y="8905"/>
                  </a:cubicBezTo>
                  <a:cubicBezTo>
                    <a:pt x="4748" y="8905"/>
                    <a:pt x="4524" y="8887"/>
                    <a:pt x="4297" y="8850"/>
                  </a:cubicBezTo>
                  <a:cubicBezTo>
                    <a:pt x="3388" y="8703"/>
                    <a:pt x="2430" y="8231"/>
                    <a:pt x="1784" y="7444"/>
                  </a:cubicBezTo>
                  <a:cubicBezTo>
                    <a:pt x="1466" y="7049"/>
                    <a:pt x="1237" y="6578"/>
                    <a:pt x="1135" y="6065"/>
                  </a:cubicBezTo>
                  <a:cubicBezTo>
                    <a:pt x="1034" y="5550"/>
                    <a:pt x="1075" y="4996"/>
                    <a:pt x="1217" y="4442"/>
                  </a:cubicBezTo>
                  <a:cubicBezTo>
                    <a:pt x="1260" y="4305"/>
                    <a:pt x="1297" y="4164"/>
                    <a:pt x="1344" y="4028"/>
                  </a:cubicBezTo>
                  <a:lnTo>
                    <a:pt x="1509" y="3634"/>
                  </a:lnTo>
                  <a:cubicBezTo>
                    <a:pt x="1555" y="3505"/>
                    <a:pt x="1657" y="3353"/>
                    <a:pt x="1727" y="3213"/>
                  </a:cubicBezTo>
                  <a:lnTo>
                    <a:pt x="1843" y="2997"/>
                  </a:lnTo>
                  <a:lnTo>
                    <a:pt x="1863" y="2961"/>
                  </a:lnTo>
                  <a:lnTo>
                    <a:pt x="1870" y="2952"/>
                  </a:lnTo>
                  <a:lnTo>
                    <a:pt x="1887" y="2929"/>
                  </a:lnTo>
                  <a:lnTo>
                    <a:pt x="1952" y="2839"/>
                  </a:lnTo>
                  <a:cubicBezTo>
                    <a:pt x="2288" y="2352"/>
                    <a:pt x="2735" y="1932"/>
                    <a:pt x="3255" y="1598"/>
                  </a:cubicBezTo>
                  <a:cubicBezTo>
                    <a:pt x="3775" y="1264"/>
                    <a:pt x="4366" y="1015"/>
                    <a:pt x="4989" y="847"/>
                  </a:cubicBezTo>
                  <a:cubicBezTo>
                    <a:pt x="5612" y="672"/>
                    <a:pt x="6266" y="566"/>
                    <a:pt x="6929" y="528"/>
                  </a:cubicBezTo>
                  <a:cubicBezTo>
                    <a:pt x="7135" y="517"/>
                    <a:pt x="7340" y="512"/>
                    <a:pt x="7547" y="512"/>
                  </a:cubicBezTo>
                  <a:cubicBezTo>
                    <a:pt x="8675" y="512"/>
                    <a:pt x="9812" y="673"/>
                    <a:pt x="10893" y="972"/>
                  </a:cubicBezTo>
                  <a:cubicBezTo>
                    <a:pt x="12177" y="1316"/>
                    <a:pt x="13391" y="1827"/>
                    <a:pt x="14507" y="2422"/>
                  </a:cubicBezTo>
                  <a:cubicBezTo>
                    <a:pt x="15625" y="3015"/>
                    <a:pt x="16655" y="3666"/>
                    <a:pt x="17631" y="4282"/>
                  </a:cubicBezTo>
                  <a:cubicBezTo>
                    <a:pt x="18600" y="4910"/>
                    <a:pt x="19517" y="5505"/>
                    <a:pt x="20336" y="6095"/>
                  </a:cubicBezTo>
                  <a:cubicBezTo>
                    <a:pt x="20751" y="6382"/>
                    <a:pt x="21138" y="6674"/>
                    <a:pt x="21514" y="6943"/>
                  </a:cubicBezTo>
                  <a:cubicBezTo>
                    <a:pt x="21877" y="7226"/>
                    <a:pt x="22231" y="7483"/>
                    <a:pt x="22559" y="7731"/>
                  </a:cubicBezTo>
                  <a:cubicBezTo>
                    <a:pt x="22881" y="7988"/>
                    <a:pt x="23186" y="8225"/>
                    <a:pt x="23470" y="8441"/>
                  </a:cubicBezTo>
                  <a:cubicBezTo>
                    <a:pt x="23749" y="8665"/>
                    <a:pt x="24005" y="8869"/>
                    <a:pt x="24236" y="9054"/>
                  </a:cubicBezTo>
                  <a:cubicBezTo>
                    <a:pt x="24703" y="9419"/>
                    <a:pt x="25061" y="9724"/>
                    <a:pt x="25312" y="9922"/>
                  </a:cubicBezTo>
                  <a:cubicBezTo>
                    <a:pt x="25564" y="10119"/>
                    <a:pt x="25697" y="10225"/>
                    <a:pt x="25697" y="10225"/>
                  </a:cubicBezTo>
                  <a:cubicBezTo>
                    <a:pt x="25707" y="10232"/>
                    <a:pt x="25717" y="10236"/>
                    <a:pt x="25728" y="10236"/>
                  </a:cubicBezTo>
                  <a:cubicBezTo>
                    <a:pt x="25739" y="10236"/>
                    <a:pt x="25749" y="10232"/>
                    <a:pt x="25758" y="10224"/>
                  </a:cubicBezTo>
                  <a:cubicBezTo>
                    <a:pt x="25779" y="10207"/>
                    <a:pt x="25781" y="10177"/>
                    <a:pt x="25764" y="10156"/>
                  </a:cubicBezTo>
                  <a:cubicBezTo>
                    <a:pt x="25764" y="10156"/>
                    <a:pt x="25653" y="10027"/>
                    <a:pt x="25445" y="9784"/>
                  </a:cubicBezTo>
                  <a:cubicBezTo>
                    <a:pt x="25231" y="9544"/>
                    <a:pt x="24932" y="9185"/>
                    <a:pt x="24511" y="8758"/>
                  </a:cubicBezTo>
                  <a:cubicBezTo>
                    <a:pt x="24100" y="8321"/>
                    <a:pt x="23581" y="7810"/>
                    <a:pt x="22968" y="7244"/>
                  </a:cubicBezTo>
                  <a:cubicBezTo>
                    <a:pt x="22655" y="6969"/>
                    <a:pt x="22326" y="6669"/>
                    <a:pt x="21968" y="6367"/>
                  </a:cubicBezTo>
                  <a:cubicBezTo>
                    <a:pt x="21602" y="6074"/>
                    <a:pt x="21227" y="5754"/>
                    <a:pt x="20817" y="5442"/>
                  </a:cubicBezTo>
                  <a:cubicBezTo>
                    <a:pt x="19997" y="4819"/>
                    <a:pt x="19083" y="4175"/>
                    <a:pt x="18068" y="3569"/>
                  </a:cubicBezTo>
                  <a:cubicBezTo>
                    <a:pt x="17048" y="2970"/>
                    <a:pt x="15915" y="2436"/>
                    <a:pt x="14719" y="1960"/>
                  </a:cubicBezTo>
                  <a:cubicBezTo>
                    <a:pt x="13521" y="1487"/>
                    <a:pt x="12268" y="1050"/>
                    <a:pt x="10969" y="691"/>
                  </a:cubicBezTo>
                  <a:cubicBezTo>
                    <a:pt x="9670" y="333"/>
                    <a:pt x="8315" y="71"/>
                    <a:pt x="6924" y="5"/>
                  </a:cubicBezTo>
                  <a:cubicBezTo>
                    <a:pt x="6808" y="2"/>
                    <a:pt x="6691" y="0"/>
                    <a:pt x="6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3813825" y="3042200"/>
              <a:ext cx="27875" cy="27850"/>
            </a:xfrm>
            <a:custGeom>
              <a:rect b="b" l="l" r="r" t="t"/>
              <a:pathLst>
                <a:path extrusionOk="0" h="1114" w="1115">
                  <a:moveTo>
                    <a:pt x="558" y="0"/>
                  </a:moveTo>
                  <a:cubicBezTo>
                    <a:pt x="250" y="0"/>
                    <a:pt x="1" y="250"/>
                    <a:pt x="1" y="556"/>
                  </a:cubicBezTo>
                  <a:cubicBezTo>
                    <a:pt x="1" y="864"/>
                    <a:pt x="250" y="1114"/>
                    <a:pt x="558" y="1114"/>
                  </a:cubicBezTo>
                  <a:cubicBezTo>
                    <a:pt x="866" y="1114"/>
                    <a:pt x="1115" y="864"/>
                    <a:pt x="1115" y="556"/>
                  </a:cubicBezTo>
                  <a:cubicBezTo>
                    <a:pt x="1115" y="250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5273000" y="30375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3294750" y="31754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0"/>
                  </a:moveTo>
                  <a:cubicBezTo>
                    <a:pt x="250" y="0"/>
                    <a:pt x="0" y="250"/>
                    <a:pt x="0" y="557"/>
                  </a:cubicBezTo>
                  <a:cubicBezTo>
                    <a:pt x="0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3027600" y="360502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7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7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052650" y="355397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808675" y="319997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7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5"/>
                    <a:pt x="557" y="1115"/>
                  </a:cubicBezTo>
                  <a:cubicBezTo>
                    <a:pt x="865" y="1115"/>
                    <a:pt x="1115" y="865"/>
                    <a:pt x="1115" y="557"/>
                  </a:cubicBezTo>
                  <a:cubicBezTo>
                    <a:pt x="1115" y="250"/>
                    <a:pt x="86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 flipH="1" rot="10799879">
            <a:off x="603769" y="873584"/>
            <a:ext cx="1091362" cy="488390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/>
          <p:nvPr/>
        </p:nvSpPr>
        <p:spPr>
          <a:xfrm rot="10800000">
            <a:off x="7504479" y="873576"/>
            <a:ext cx="1091401" cy="488390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7504475" y="1562050"/>
            <a:ext cx="1182544" cy="23900"/>
          </a:xfrm>
          <a:custGeom>
            <a:rect b="b" l="l" r="r" t="t"/>
            <a:pathLst>
              <a:path extrusionOk="0" h="956" w="139698">
                <a:moveTo>
                  <a:pt x="0" y="1"/>
                </a:moveTo>
                <a:lnTo>
                  <a:pt x="0" y="955"/>
                </a:lnTo>
                <a:lnTo>
                  <a:pt x="139697" y="955"/>
                </a:lnTo>
                <a:lnTo>
                  <a:pt x="139697" y="1"/>
                </a:lnTo>
                <a:close/>
              </a:path>
            </a:pathLst>
          </a:custGeom>
          <a:solidFill>
            <a:srgbClr val="9D8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455315" y="1562077"/>
            <a:ext cx="1182544" cy="23900"/>
          </a:xfrm>
          <a:custGeom>
            <a:rect b="b" l="l" r="r" t="t"/>
            <a:pathLst>
              <a:path extrusionOk="0" h="956" w="139698">
                <a:moveTo>
                  <a:pt x="0" y="1"/>
                </a:moveTo>
                <a:lnTo>
                  <a:pt x="0" y="955"/>
                </a:lnTo>
                <a:lnTo>
                  <a:pt x="139697" y="955"/>
                </a:lnTo>
                <a:lnTo>
                  <a:pt x="139697" y="1"/>
                </a:lnTo>
                <a:close/>
              </a:path>
            </a:pathLst>
          </a:custGeom>
          <a:solidFill>
            <a:srgbClr val="9D8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MOTION</a:t>
            </a:r>
            <a:endParaRPr/>
          </a:p>
        </p:txBody>
      </p:sp>
      <p:sp>
        <p:nvSpPr>
          <p:cNvPr id="407" name="Google Shape;407;p42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Move the payload with ease and high accuracy and easy disassembly and reassembly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Unit tested the stepper motor to make sure we knew how to control it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Created a modular frame for stepper motor that allowed easy mounting and dismounting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Created a static end of pulley system on other end by placing a screw through wood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Measured and attached a pulley belt to mounting bracket on the payload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Stepper motor driver got fried when plugging in GPIO band into Raspberry Pi at one point so needed to order a new one, which halted progress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2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42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2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FOLLOWER DISK</a:t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3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3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00" y="1458250"/>
            <a:ext cx="2482900" cy="3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75" y="1435200"/>
            <a:ext cx="3367199" cy="317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FOLLOWER DISK</a:t>
            </a:r>
            <a:endParaRPr/>
          </a:p>
        </p:txBody>
      </p:sp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Must rest perfectly on top of the time disk and be able to slide and spin freely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Created a wood frame which was attached to the rest of the body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Secured the encoder with three large machine screws surrounding it in a triangular pattern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up a sliding mechanism so the follower disk could maintain contact with the time disk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disk was not level so the encoder didn’t make contact at all points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Sliding mechanism got caught frequently - solution: sand down corners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Weight of encoder would torque sliding portion - solution: counterweight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44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4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CIRCUITRY</a:t>
            </a:r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5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5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5" y="1300525"/>
            <a:ext cx="2360650" cy="31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875" y="1563838"/>
            <a:ext cx="4713199" cy="263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CIRCUITRY</a:t>
            </a:r>
            <a:endParaRPr/>
          </a:p>
        </p:txBody>
      </p:sp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Wire the DC motor, stepper motor (and driver), and encoder together to be controlled by running a single script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Tested each peripheral separately before to ensure success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 layout to properly connect each peripheral to GPIO pins and conserve PCB space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Soldered each piece down - redid portions with new stepper motor driver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experience with soldering.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Misinput burnt stepper motor driver, had to reorder new part (original was out of stock)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Assumption that isolated tests would behave like full system tests (insufficient amperage)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6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46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6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460" name="Google Shape;460;p47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7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7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4" name="Google Shape;4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13" y="1295163"/>
            <a:ext cx="3688625" cy="31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7"/>
          <p:cNvSpPr txBox="1"/>
          <p:nvPr/>
        </p:nvSpPr>
        <p:spPr>
          <a:xfrm>
            <a:off x="6345600" y="2679713"/>
            <a:ext cx="13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GitHub Link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471" name="Google Shape;471;p48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Control stepper movement based on y-values of input function to calculate integral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Get all components independently working properly (encoder was working at this point)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Calculate how many steps each sample needs to take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Calculate speed of samples by getting elapsed time w.r.t speed for all number of steps and then plotting/finding best fit curve for desired time delta (0.25s per sample)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Encoder had trouble working with GPIO library so switched to pigpio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Finding the speeds for each set of steps so they would all take the same amount of time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Encoder ended up being broken after wondering why output completely wrong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48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8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481" name="Google Shape;481;p49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49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9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50" y="1898100"/>
            <a:ext cx="2025326" cy="29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348" y="1898101"/>
            <a:ext cx="2529010" cy="29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888" y="1898101"/>
            <a:ext cx="2745012" cy="29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/>
          <p:nvPr/>
        </p:nvSpPr>
        <p:spPr>
          <a:xfrm>
            <a:off x="5626228" y="882314"/>
            <a:ext cx="853200" cy="5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9"/>
          <p:cNvSpPr/>
          <p:nvPr/>
        </p:nvSpPr>
        <p:spPr>
          <a:xfrm>
            <a:off x="5334233" y="752207"/>
            <a:ext cx="3520800" cy="59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9"/>
          <p:cNvSpPr/>
          <p:nvPr/>
        </p:nvSpPr>
        <p:spPr>
          <a:xfrm>
            <a:off x="8781052" y="727108"/>
            <a:ext cx="147900" cy="10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9"/>
          <p:cNvSpPr/>
          <p:nvPr/>
        </p:nvSpPr>
        <p:spPr>
          <a:xfrm>
            <a:off x="7055755" y="1047312"/>
            <a:ext cx="77700" cy="18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/>
          <p:nvPr/>
        </p:nvSpPr>
        <p:spPr>
          <a:xfrm>
            <a:off x="5334233" y="1072422"/>
            <a:ext cx="3520800" cy="59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6406064" y="789977"/>
            <a:ext cx="1377300" cy="3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6264223" y="666724"/>
            <a:ext cx="1660800" cy="380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7585670" y="458156"/>
            <a:ext cx="113700" cy="380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 txBox="1"/>
          <p:nvPr/>
        </p:nvSpPr>
        <p:spPr>
          <a:xfrm>
            <a:off x="6015821" y="385756"/>
            <a:ext cx="5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Time Disk</a:t>
            </a:r>
            <a:endParaRPr sz="700"/>
          </a:p>
        </p:txBody>
      </p:sp>
      <p:cxnSp>
        <p:nvCxnSpPr>
          <p:cNvPr id="497" name="Google Shape;497;p49"/>
          <p:cNvCxnSpPr>
            <a:stCxn id="496" idx="2"/>
          </p:cNvCxnSpPr>
          <p:nvPr/>
        </p:nvCxnSpPr>
        <p:spPr>
          <a:xfrm>
            <a:off x="6300221" y="785956"/>
            <a:ext cx="176400" cy="9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9"/>
          <p:cNvCxnSpPr>
            <a:endCxn id="495" idx="4"/>
          </p:cNvCxnSpPr>
          <p:nvPr/>
        </p:nvCxnSpPr>
        <p:spPr>
          <a:xfrm>
            <a:off x="7107920" y="836156"/>
            <a:ext cx="534600" cy="24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49"/>
          <p:cNvSpPr txBox="1"/>
          <p:nvPr/>
        </p:nvSpPr>
        <p:spPr>
          <a:xfrm>
            <a:off x="7287067" y="801200"/>
            <a:ext cx="1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y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7642580" y="618832"/>
            <a:ext cx="190500" cy="5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 txBox="1"/>
          <p:nvPr/>
        </p:nvSpPr>
        <p:spPr>
          <a:xfrm>
            <a:off x="6869092" y="275823"/>
            <a:ext cx="77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Follower Disk</a:t>
            </a:r>
            <a:endParaRPr sz="700"/>
          </a:p>
        </p:txBody>
      </p:sp>
      <p:cxnSp>
        <p:nvCxnSpPr>
          <p:cNvPr id="502" name="Google Shape;502;p49"/>
          <p:cNvCxnSpPr>
            <a:stCxn id="501" idx="2"/>
          </p:cNvCxnSpPr>
          <p:nvPr/>
        </p:nvCxnSpPr>
        <p:spPr>
          <a:xfrm>
            <a:off x="7255792" y="568323"/>
            <a:ext cx="176400" cy="9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49"/>
          <p:cNvSpPr txBox="1"/>
          <p:nvPr/>
        </p:nvSpPr>
        <p:spPr>
          <a:xfrm>
            <a:off x="7518365" y="161000"/>
            <a:ext cx="77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Output Shaft</a:t>
            </a:r>
            <a:endParaRPr sz="700"/>
          </a:p>
        </p:txBody>
      </p:sp>
      <p:cxnSp>
        <p:nvCxnSpPr>
          <p:cNvPr id="504" name="Google Shape;504;p49"/>
          <p:cNvCxnSpPr>
            <a:stCxn id="503" idx="2"/>
          </p:cNvCxnSpPr>
          <p:nvPr/>
        </p:nvCxnSpPr>
        <p:spPr>
          <a:xfrm flipH="1">
            <a:off x="7790465" y="453500"/>
            <a:ext cx="114600" cy="15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9"/>
          <p:cNvSpPr/>
          <p:nvPr/>
        </p:nvSpPr>
        <p:spPr>
          <a:xfrm>
            <a:off x="6942456" y="1185484"/>
            <a:ext cx="304500" cy="24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9"/>
          <p:cNvSpPr txBox="1"/>
          <p:nvPr/>
        </p:nvSpPr>
        <p:spPr>
          <a:xfrm>
            <a:off x="6264223" y="1392638"/>
            <a:ext cx="56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DC Motor</a:t>
            </a:r>
            <a:endParaRPr sz="700"/>
          </a:p>
        </p:txBody>
      </p:sp>
      <p:sp>
        <p:nvSpPr>
          <p:cNvPr id="507" name="Google Shape;507;p49"/>
          <p:cNvSpPr/>
          <p:nvPr/>
        </p:nvSpPr>
        <p:spPr>
          <a:xfrm>
            <a:off x="7833089" y="526501"/>
            <a:ext cx="304500" cy="24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 txBox="1"/>
          <p:nvPr/>
        </p:nvSpPr>
        <p:spPr>
          <a:xfrm>
            <a:off x="8246307" y="227085"/>
            <a:ext cx="534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Encoder</a:t>
            </a:r>
            <a:endParaRPr sz="700"/>
          </a:p>
        </p:txBody>
      </p:sp>
      <p:cxnSp>
        <p:nvCxnSpPr>
          <p:cNvPr id="509" name="Google Shape;509;p49"/>
          <p:cNvCxnSpPr>
            <a:stCxn id="508" idx="2"/>
          </p:cNvCxnSpPr>
          <p:nvPr/>
        </p:nvCxnSpPr>
        <p:spPr>
          <a:xfrm flipH="1">
            <a:off x="8234007" y="519585"/>
            <a:ext cx="279600" cy="14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49"/>
          <p:cNvCxnSpPr>
            <a:stCxn id="506" idx="0"/>
          </p:cNvCxnSpPr>
          <p:nvPr/>
        </p:nvCxnSpPr>
        <p:spPr>
          <a:xfrm flipH="1" rot="10800000">
            <a:off x="6548623" y="1324238"/>
            <a:ext cx="229500" cy="6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9"/>
          <p:cNvSpPr/>
          <p:nvPr/>
        </p:nvSpPr>
        <p:spPr>
          <a:xfrm>
            <a:off x="5321900" y="1050753"/>
            <a:ext cx="147900" cy="10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9"/>
          <p:cNvSpPr/>
          <p:nvPr/>
        </p:nvSpPr>
        <p:spPr>
          <a:xfrm>
            <a:off x="5321900" y="727108"/>
            <a:ext cx="147900" cy="10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9"/>
          <p:cNvSpPr/>
          <p:nvPr/>
        </p:nvSpPr>
        <p:spPr>
          <a:xfrm>
            <a:off x="8781052" y="1050753"/>
            <a:ext cx="147900" cy="10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9"/>
          <p:cNvSpPr/>
          <p:nvPr/>
        </p:nvSpPr>
        <p:spPr>
          <a:xfrm>
            <a:off x="5321900" y="789983"/>
            <a:ext cx="304500" cy="24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5321900" y="1232808"/>
            <a:ext cx="90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Stepper Motor</a:t>
            </a:r>
            <a:endParaRPr sz="700"/>
          </a:p>
        </p:txBody>
      </p:sp>
      <p:cxnSp>
        <p:nvCxnSpPr>
          <p:cNvPr id="516" name="Google Shape;516;p49"/>
          <p:cNvCxnSpPr>
            <a:stCxn id="515" idx="0"/>
          </p:cNvCxnSpPr>
          <p:nvPr/>
        </p:nvCxnSpPr>
        <p:spPr>
          <a:xfrm rot="10800000">
            <a:off x="5680250" y="1032408"/>
            <a:ext cx="96600" cy="20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49"/>
          <p:cNvSpPr txBox="1"/>
          <p:nvPr/>
        </p:nvSpPr>
        <p:spPr>
          <a:xfrm>
            <a:off x="7846897" y="1367539"/>
            <a:ext cx="108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Linear Motion Track</a:t>
            </a:r>
            <a:endParaRPr sz="700"/>
          </a:p>
        </p:txBody>
      </p:sp>
      <p:cxnSp>
        <p:nvCxnSpPr>
          <p:cNvPr id="518" name="Google Shape;518;p49"/>
          <p:cNvCxnSpPr>
            <a:stCxn id="517" idx="0"/>
          </p:cNvCxnSpPr>
          <p:nvPr/>
        </p:nvCxnSpPr>
        <p:spPr>
          <a:xfrm flipH="1" rot="10800000">
            <a:off x="8390047" y="1183039"/>
            <a:ext cx="99900" cy="18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49"/>
          <p:cNvSpPr txBox="1"/>
          <p:nvPr/>
        </p:nvSpPr>
        <p:spPr>
          <a:xfrm>
            <a:off x="5529500" y="458150"/>
            <a:ext cx="48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Pulley</a:t>
            </a:r>
            <a:endParaRPr sz="700"/>
          </a:p>
        </p:txBody>
      </p:sp>
      <p:cxnSp>
        <p:nvCxnSpPr>
          <p:cNvPr id="520" name="Google Shape;520;p49"/>
          <p:cNvCxnSpPr>
            <a:stCxn id="519" idx="2"/>
          </p:cNvCxnSpPr>
          <p:nvPr/>
        </p:nvCxnSpPr>
        <p:spPr>
          <a:xfrm>
            <a:off x="5772650" y="750650"/>
            <a:ext cx="190500" cy="19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FINAL PRODUCT</a:t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7232850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 flipH="1">
            <a:off x="1343525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50"/>
          <p:cNvCxnSpPr/>
          <p:nvPr/>
        </p:nvCxnSpPr>
        <p:spPr>
          <a:xfrm>
            <a:off x="2146950" y="491804"/>
            <a:ext cx="4850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0"/>
          <p:cNvCxnSpPr/>
          <p:nvPr/>
        </p:nvCxnSpPr>
        <p:spPr>
          <a:xfrm>
            <a:off x="2146950" y="1017725"/>
            <a:ext cx="4850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50" title="Bonus Angle of Sine Wav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625" y="1805150"/>
            <a:ext cx="3515626" cy="26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 txBox="1"/>
          <p:nvPr/>
        </p:nvSpPr>
        <p:spPr>
          <a:xfrm>
            <a:off x="2135600" y="1330325"/>
            <a:ext cx="1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Final Demo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5577122" y="1404950"/>
            <a:ext cx="27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Sine Wave Bonus Angle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33" name="Google Shape;533;p50" title="Final Demo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250" y="1730525"/>
            <a:ext cx="4952827" cy="278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CONCLUSION </a:t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>
            <a:off x="7232850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1"/>
          <p:cNvSpPr/>
          <p:nvPr/>
        </p:nvSpPr>
        <p:spPr>
          <a:xfrm flipH="1">
            <a:off x="1343525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51"/>
          <p:cNvCxnSpPr/>
          <p:nvPr/>
        </p:nvCxnSpPr>
        <p:spPr>
          <a:xfrm>
            <a:off x="2146950" y="491804"/>
            <a:ext cx="4850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51"/>
          <p:cNvCxnSpPr/>
          <p:nvPr/>
        </p:nvCxnSpPr>
        <p:spPr>
          <a:xfrm>
            <a:off x="2146950" y="1017725"/>
            <a:ext cx="4850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51"/>
          <p:cNvSpPr txBox="1"/>
          <p:nvPr>
            <p:ph idx="4294967295" type="body"/>
          </p:nvPr>
        </p:nvSpPr>
        <p:spPr>
          <a:xfrm>
            <a:off x="720000" y="1620975"/>
            <a:ext cx="37287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Challenges:</a:t>
            </a:r>
            <a:endParaRPr b="1"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Inexperience with electrical design process led to failure of several key components on tight timeframe</a:t>
            </a:r>
            <a:endParaRPr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technical knowledge in creating a mechanical design led to mismeasured components and many redoes</a:t>
            </a:r>
            <a:endParaRPr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initial miscalculations for parts </a:t>
            </a:r>
            <a:r>
              <a:rPr lang="en"/>
              <a:t>ordered</a:t>
            </a:r>
            <a:r>
              <a:rPr lang="en"/>
              <a:t> online led to delays and many incurred costs</a:t>
            </a:r>
            <a:endParaRPr/>
          </a:p>
        </p:txBody>
      </p:sp>
      <p:sp>
        <p:nvSpPr>
          <p:cNvPr id="544" name="Google Shape;544;p51"/>
          <p:cNvSpPr txBox="1"/>
          <p:nvPr>
            <p:ph idx="4294967295" type="body"/>
          </p:nvPr>
        </p:nvSpPr>
        <p:spPr>
          <a:xfrm>
            <a:off x="4695300" y="1620975"/>
            <a:ext cx="37287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r>
              <a:rPr b="1" lang="en"/>
              <a:t>:</a:t>
            </a:r>
            <a:endParaRPr b="1"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was largely beneficial in teaching mechanical and electrical design concepts and cautions</a:t>
            </a:r>
            <a:endParaRPr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is fully functional given a replacement encoder</a:t>
            </a:r>
            <a:endParaRPr/>
          </a:p>
          <a:p>
            <a:pPr indent="-215900" lvl="0" marL="241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Became a passion project that &gt; 100 hours were invested in and personal time lapses were taken of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2421850" y="445025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2152800" y="1602275"/>
            <a:ext cx="48384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we set out to build this project, we wanted to: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a visualization tool that will allow us to solve integrals in a comprehensible way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a sleek, modular design for better testing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Better grasp concepts of mechanical and electrical design from the perspective of primarily computer science students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5981581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 flipH="1">
            <a:off x="2480631" y="673900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34"/>
          <p:cNvCxnSpPr/>
          <p:nvPr/>
        </p:nvCxnSpPr>
        <p:spPr>
          <a:xfrm>
            <a:off x="3196225" y="4918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3196225" y="101772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>
            <p:ph type="title"/>
          </p:nvPr>
        </p:nvSpPr>
        <p:spPr>
          <a:xfrm>
            <a:off x="2584725" y="1200975"/>
            <a:ext cx="39744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THANK YOU!</a:t>
            </a:r>
            <a:endParaRPr sz="7600"/>
          </a:p>
        </p:txBody>
      </p:sp>
      <p:cxnSp>
        <p:nvCxnSpPr>
          <p:cNvPr id="550" name="Google Shape;550;p52"/>
          <p:cNvCxnSpPr/>
          <p:nvPr/>
        </p:nvCxnSpPr>
        <p:spPr>
          <a:xfrm>
            <a:off x="2511675" y="3533475"/>
            <a:ext cx="4120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2"/>
          <p:cNvCxnSpPr/>
          <p:nvPr/>
        </p:nvCxnSpPr>
        <p:spPr>
          <a:xfrm>
            <a:off x="2511675" y="1373325"/>
            <a:ext cx="4120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2" name="Google Shape;552;p52"/>
          <p:cNvGrpSpPr/>
          <p:nvPr/>
        </p:nvGrpSpPr>
        <p:grpSpPr>
          <a:xfrm rot="10800000">
            <a:off x="2984809" y="705925"/>
            <a:ext cx="3077095" cy="668532"/>
            <a:chOff x="3025775" y="2972025"/>
            <a:chExt cx="3079250" cy="669000"/>
          </a:xfrm>
        </p:grpSpPr>
        <p:sp>
          <p:nvSpPr>
            <p:cNvPr id="553" name="Google Shape;553;p52"/>
            <p:cNvSpPr/>
            <p:nvPr/>
          </p:nvSpPr>
          <p:spPr>
            <a:xfrm>
              <a:off x="3684800" y="2979750"/>
              <a:ext cx="1767000" cy="542800"/>
            </a:xfrm>
            <a:custGeom>
              <a:rect b="b" l="l" r="r" t="t"/>
              <a:pathLst>
                <a:path extrusionOk="0" h="21712" w="70680">
                  <a:moveTo>
                    <a:pt x="284" y="1"/>
                  </a:moveTo>
                  <a:lnTo>
                    <a:pt x="1" y="146"/>
                  </a:lnTo>
                  <a:cubicBezTo>
                    <a:pt x="6850" y="13448"/>
                    <a:pt x="20392" y="21712"/>
                    <a:pt x="35340" y="21712"/>
                  </a:cubicBezTo>
                  <a:cubicBezTo>
                    <a:pt x="50288" y="21712"/>
                    <a:pt x="63829" y="13448"/>
                    <a:pt x="70680" y="146"/>
                  </a:cubicBezTo>
                  <a:lnTo>
                    <a:pt x="70397" y="1"/>
                  </a:lnTo>
                  <a:cubicBezTo>
                    <a:pt x="63601" y="13195"/>
                    <a:pt x="50168" y="21393"/>
                    <a:pt x="35340" y="21393"/>
                  </a:cubicBezTo>
                  <a:cubicBezTo>
                    <a:pt x="20512" y="21393"/>
                    <a:pt x="7079" y="13195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3573525" y="2976575"/>
              <a:ext cx="1989550" cy="647325"/>
            </a:xfrm>
            <a:custGeom>
              <a:rect b="b" l="l" r="r" t="t"/>
              <a:pathLst>
                <a:path extrusionOk="0" h="25893" w="79582">
                  <a:moveTo>
                    <a:pt x="868" y="1"/>
                  </a:moveTo>
                  <a:lnTo>
                    <a:pt x="0" y="400"/>
                  </a:lnTo>
                  <a:cubicBezTo>
                    <a:pt x="7129" y="15886"/>
                    <a:pt x="22748" y="25893"/>
                    <a:pt x="39791" y="25893"/>
                  </a:cubicBezTo>
                  <a:cubicBezTo>
                    <a:pt x="56834" y="25893"/>
                    <a:pt x="72453" y="15886"/>
                    <a:pt x="79581" y="400"/>
                  </a:cubicBezTo>
                  <a:lnTo>
                    <a:pt x="78715" y="1"/>
                  </a:lnTo>
                  <a:cubicBezTo>
                    <a:pt x="71741" y="15150"/>
                    <a:pt x="56463" y="24938"/>
                    <a:pt x="39791" y="24938"/>
                  </a:cubicBezTo>
                  <a:cubicBezTo>
                    <a:pt x="23119" y="24938"/>
                    <a:pt x="7841" y="15150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4922400" y="3296450"/>
              <a:ext cx="1182625" cy="255100"/>
            </a:xfrm>
            <a:custGeom>
              <a:rect b="b" l="l" r="r" t="t"/>
              <a:pathLst>
                <a:path extrusionOk="0" h="10204" w="47305">
                  <a:moveTo>
                    <a:pt x="35116" y="0"/>
                  </a:moveTo>
                  <a:cubicBezTo>
                    <a:pt x="34239" y="0"/>
                    <a:pt x="33338" y="39"/>
                    <a:pt x="32425" y="127"/>
                  </a:cubicBezTo>
                  <a:cubicBezTo>
                    <a:pt x="31691" y="179"/>
                    <a:pt x="30952" y="288"/>
                    <a:pt x="30202" y="376"/>
                  </a:cubicBezTo>
                  <a:cubicBezTo>
                    <a:pt x="29829" y="432"/>
                    <a:pt x="29454" y="490"/>
                    <a:pt x="29076" y="547"/>
                  </a:cubicBezTo>
                  <a:cubicBezTo>
                    <a:pt x="28699" y="603"/>
                    <a:pt x="28320" y="661"/>
                    <a:pt x="27944" y="741"/>
                  </a:cubicBezTo>
                  <a:cubicBezTo>
                    <a:pt x="26429" y="1010"/>
                    <a:pt x="24915" y="1391"/>
                    <a:pt x="23412" y="1796"/>
                  </a:cubicBezTo>
                  <a:cubicBezTo>
                    <a:pt x="22663" y="2010"/>
                    <a:pt x="21910" y="2206"/>
                    <a:pt x="21170" y="2435"/>
                  </a:cubicBezTo>
                  <a:cubicBezTo>
                    <a:pt x="20426" y="2649"/>
                    <a:pt x="19686" y="2861"/>
                    <a:pt x="18950" y="3072"/>
                  </a:cubicBezTo>
                  <a:cubicBezTo>
                    <a:pt x="17480" y="3491"/>
                    <a:pt x="16031" y="3897"/>
                    <a:pt x="14622" y="4278"/>
                  </a:cubicBezTo>
                  <a:cubicBezTo>
                    <a:pt x="13921" y="4475"/>
                    <a:pt x="13230" y="4668"/>
                    <a:pt x="12557" y="4872"/>
                  </a:cubicBezTo>
                  <a:cubicBezTo>
                    <a:pt x="12221" y="4973"/>
                    <a:pt x="11888" y="5073"/>
                    <a:pt x="11560" y="5171"/>
                  </a:cubicBezTo>
                  <a:cubicBezTo>
                    <a:pt x="11234" y="5280"/>
                    <a:pt x="10913" y="5386"/>
                    <a:pt x="10596" y="5492"/>
                  </a:cubicBezTo>
                  <a:cubicBezTo>
                    <a:pt x="9330" y="5923"/>
                    <a:pt x="8155" y="6391"/>
                    <a:pt x="7072" y="6823"/>
                  </a:cubicBezTo>
                  <a:cubicBezTo>
                    <a:pt x="5994" y="7269"/>
                    <a:pt x="5010" y="7687"/>
                    <a:pt x="4149" y="8081"/>
                  </a:cubicBezTo>
                  <a:cubicBezTo>
                    <a:pt x="3286" y="8471"/>
                    <a:pt x="2539" y="8825"/>
                    <a:pt x="1932" y="9132"/>
                  </a:cubicBezTo>
                  <a:cubicBezTo>
                    <a:pt x="712" y="9737"/>
                    <a:pt x="31" y="10113"/>
                    <a:pt x="31" y="10113"/>
                  </a:cubicBezTo>
                  <a:cubicBezTo>
                    <a:pt x="11" y="10124"/>
                    <a:pt x="0" y="10149"/>
                    <a:pt x="9" y="10171"/>
                  </a:cubicBezTo>
                  <a:cubicBezTo>
                    <a:pt x="15" y="10191"/>
                    <a:pt x="33" y="10204"/>
                    <a:pt x="54" y="10204"/>
                  </a:cubicBezTo>
                  <a:cubicBezTo>
                    <a:pt x="59" y="10204"/>
                    <a:pt x="64" y="10203"/>
                    <a:pt x="70" y="10201"/>
                  </a:cubicBezTo>
                  <a:cubicBezTo>
                    <a:pt x="70" y="10201"/>
                    <a:pt x="254" y="10139"/>
                    <a:pt x="600" y="10024"/>
                  </a:cubicBezTo>
                  <a:cubicBezTo>
                    <a:pt x="944" y="9903"/>
                    <a:pt x="1447" y="9726"/>
                    <a:pt x="2089" y="9500"/>
                  </a:cubicBezTo>
                  <a:cubicBezTo>
                    <a:pt x="2729" y="9274"/>
                    <a:pt x="3504" y="8997"/>
                    <a:pt x="4390" y="8669"/>
                  </a:cubicBezTo>
                  <a:cubicBezTo>
                    <a:pt x="5276" y="8344"/>
                    <a:pt x="6275" y="7978"/>
                    <a:pt x="7366" y="7579"/>
                  </a:cubicBezTo>
                  <a:cubicBezTo>
                    <a:pt x="8454" y="7176"/>
                    <a:pt x="9633" y="6740"/>
                    <a:pt x="10880" y="6280"/>
                  </a:cubicBezTo>
                  <a:cubicBezTo>
                    <a:pt x="12123" y="5808"/>
                    <a:pt x="13421" y="5273"/>
                    <a:pt x="14783" y="4766"/>
                  </a:cubicBezTo>
                  <a:cubicBezTo>
                    <a:pt x="15462" y="4509"/>
                    <a:pt x="16155" y="4254"/>
                    <a:pt x="16864" y="4015"/>
                  </a:cubicBezTo>
                  <a:cubicBezTo>
                    <a:pt x="17217" y="3896"/>
                    <a:pt x="17576" y="3783"/>
                    <a:pt x="17937" y="3674"/>
                  </a:cubicBezTo>
                  <a:cubicBezTo>
                    <a:pt x="18299" y="3561"/>
                    <a:pt x="18661" y="3448"/>
                    <a:pt x="19030" y="3351"/>
                  </a:cubicBezTo>
                  <a:cubicBezTo>
                    <a:pt x="20494" y="2921"/>
                    <a:pt x="22013" y="2608"/>
                    <a:pt x="23530" y="2306"/>
                  </a:cubicBezTo>
                  <a:cubicBezTo>
                    <a:pt x="24293" y="2176"/>
                    <a:pt x="25051" y="2025"/>
                    <a:pt x="25813" y="1917"/>
                  </a:cubicBezTo>
                  <a:cubicBezTo>
                    <a:pt x="26193" y="1854"/>
                    <a:pt x="26570" y="1791"/>
                    <a:pt x="26947" y="1729"/>
                  </a:cubicBezTo>
                  <a:cubicBezTo>
                    <a:pt x="27326" y="1676"/>
                    <a:pt x="27703" y="1623"/>
                    <a:pt x="28080" y="1571"/>
                  </a:cubicBezTo>
                  <a:cubicBezTo>
                    <a:pt x="28829" y="1457"/>
                    <a:pt x="29576" y="1379"/>
                    <a:pt x="30313" y="1288"/>
                  </a:cubicBezTo>
                  <a:cubicBezTo>
                    <a:pt x="31051" y="1226"/>
                    <a:pt x="31780" y="1141"/>
                    <a:pt x="32498" y="1113"/>
                  </a:cubicBezTo>
                  <a:cubicBezTo>
                    <a:pt x="33216" y="1066"/>
                    <a:pt x="33921" y="1044"/>
                    <a:pt x="34610" y="1025"/>
                  </a:cubicBezTo>
                  <a:cubicBezTo>
                    <a:pt x="34725" y="1019"/>
                    <a:pt x="34840" y="1017"/>
                    <a:pt x="34954" y="1017"/>
                  </a:cubicBezTo>
                  <a:cubicBezTo>
                    <a:pt x="35182" y="1017"/>
                    <a:pt x="35408" y="1025"/>
                    <a:pt x="35632" y="1025"/>
                  </a:cubicBezTo>
                  <a:cubicBezTo>
                    <a:pt x="35672" y="1026"/>
                    <a:pt x="35713" y="1026"/>
                    <a:pt x="35754" y="1026"/>
                  </a:cubicBezTo>
                  <a:cubicBezTo>
                    <a:pt x="35908" y="1026"/>
                    <a:pt x="36062" y="1023"/>
                    <a:pt x="36215" y="1023"/>
                  </a:cubicBezTo>
                  <a:cubicBezTo>
                    <a:pt x="36354" y="1023"/>
                    <a:pt x="36492" y="1025"/>
                    <a:pt x="36629" y="1035"/>
                  </a:cubicBezTo>
                  <a:cubicBezTo>
                    <a:pt x="36956" y="1050"/>
                    <a:pt x="37279" y="1065"/>
                    <a:pt x="37597" y="1081"/>
                  </a:cubicBezTo>
                  <a:cubicBezTo>
                    <a:pt x="37916" y="1088"/>
                    <a:pt x="38224" y="1139"/>
                    <a:pt x="38531" y="1160"/>
                  </a:cubicBezTo>
                  <a:cubicBezTo>
                    <a:pt x="39147" y="1200"/>
                    <a:pt x="39730" y="1303"/>
                    <a:pt x="40294" y="1389"/>
                  </a:cubicBezTo>
                  <a:cubicBezTo>
                    <a:pt x="40578" y="1422"/>
                    <a:pt x="40846" y="1497"/>
                    <a:pt x="41114" y="1550"/>
                  </a:cubicBezTo>
                  <a:cubicBezTo>
                    <a:pt x="41379" y="1611"/>
                    <a:pt x="41643" y="1656"/>
                    <a:pt x="41893" y="1726"/>
                  </a:cubicBezTo>
                  <a:cubicBezTo>
                    <a:pt x="42141" y="1798"/>
                    <a:pt x="42383" y="1869"/>
                    <a:pt x="42619" y="1938"/>
                  </a:cubicBezTo>
                  <a:cubicBezTo>
                    <a:pt x="42737" y="1972"/>
                    <a:pt x="42855" y="2005"/>
                    <a:pt x="42969" y="2037"/>
                  </a:cubicBezTo>
                  <a:cubicBezTo>
                    <a:pt x="43083" y="2073"/>
                    <a:pt x="43191" y="2119"/>
                    <a:pt x="43299" y="2160"/>
                  </a:cubicBezTo>
                  <a:cubicBezTo>
                    <a:pt x="44174" y="2465"/>
                    <a:pt x="44897" y="2834"/>
                    <a:pt x="45478" y="3161"/>
                  </a:cubicBezTo>
                  <a:cubicBezTo>
                    <a:pt x="45765" y="3334"/>
                    <a:pt x="46021" y="3489"/>
                    <a:pt x="46245" y="3625"/>
                  </a:cubicBezTo>
                  <a:cubicBezTo>
                    <a:pt x="46452" y="3782"/>
                    <a:pt x="46629" y="3916"/>
                    <a:pt x="46773" y="4025"/>
                  </a:cubicBezTo>
                  <a:cubicBezTo>
                    <a:pt x="47063" y="4242"/>
                    <a:pt x="47220" y="4358"/>
                    <a:pt x="47220" y="4358"/>
                  </a:cubicBezTo>
                  <a:lnTo>
                    <a:pt x="47224" y="4361"/>
                  </a:lnTo>
                  <a:cubicBezTo>
                    <a:pt x="47232" y="4367"/>
                    <a:pt x="47242" y="4370"/>
                    <a:pt x="47252" y="4370"/>
                  </a:cubicBezTo>
                  <a:cubicBezTo>
                    <a:pt x="47264" y="4370"/>
                    <a:pt x="47276" y="4366"/>
                    <a:pt x="47286" y="4357"/>
                  </a:cubicBezTo>
                  <a:cubicBezTo>
                    <a:pt x="47304" y="4338"/>
                    <a:pt x="47304" y="4308"/>
                    <a:pt x="47286" y="4290"/>
                  </a:cubicBezTo>
                  <a:cubicBezTo>
                    <a:pt x="47286" y="4290"/>
                    <a:pt x="47149" y="4150"/>
                    <a:pt x="46892" y="3889"/>
                  </a:cubicBezTo>
                  <a:cubicBezTo>
                    <a:pt x="46761" y="3760"/>
                    <a:pt x="46599" y="3601"/>
                    <a:pt x="46408" y="3413"/>
                  </a:cubicBezTo>
                  <a:cubicBezTo>
                    <a:pt x="46198" y="3247"/>
                    <a:pt x="45957" y="3056"/>
                    <a:pt x="45687" y="2843"/>
                  </a:cubicBezTo>
                  <a:cubicBezTo>
                    <a:pt x="45426" y="2611"/>
                    <a:pt x="45082" y="2440"/>
                    <a:pt x="44731" y="2214"/>
                  </a:cubicBezTo>
                  <a:cubicBezTo>
                    <a:pt x="44381" y="1979"/>
                    <a:pt x="43965" y="1806"/>
                    <a:pt x="43532" y="1588"/>
                  </a:cubicBezTo>
                  <a:cubicBezTo>
                    <a:pt x="43424" y="1536"/>
                    <a:pt x="43314" y="1477"/>
                    <a:pt x="43199" y="1430"/>
                  </a:cubicBezTo>
                  <a:cubicBezTo>
                    <a:pt x="43083" y="1384"/>
                    <a:pt x="42966" y="1339"/>
                    <a:pt x="42846" y="1293"/>
                  </a:cubicBezTo>
                  <a:cubicBezTo>
                    <a:pt x="42606" y="1202"/>
                    <a:pt x="42358" y="1109"/>
                    <a:pt x="42104" y="1013"/>
                  </a:cubicBezTo>
                  <a:cubicBezTo>
                    <a:pt x="41848" y="923"/>
                    <a:pt x="41579" y="858"/>
                    <a:pt x="41306" y="776"/>
                  </a:cubicBezTo>
                  <a:cubicBezTo>
                    <a:pt x="41032" y="704"/>
                    <a:pt x="40754" y="604"/>
                    <a:pt x="40462" y="555"/>
                  </a:cubicBezTo>
                  <a:cubicBezTo>
                    <a:pt x="39302" y="295"/>
                    <a:pt x="38026" y="112"/>
                    <a:pt x="36672" y="41"/>
                  </a:cubicBezTo>
                  <a:cubicBezTo>
                    <a:pt x="36164" y="14"/>
                    <a:pt x="35644" y="0"/>
                    <a:pt x="35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5450300" y="3335750"/>
              <a:ext cx="409775" cy="305275"/>
            </a:xfrm>
            <a:custGeom>
              <a:rect b="b" l="l" r="r" t="t"/>
              <a:pathLst>
                <a:path extrusionOk="0" h="12211" w="16391">
                  <a:moveTo>
                    <a:pt x="4637" y="1"/>
                  </a:moveTo>
                  <a:cubicBezTo>
                    <a:pt x="4346" y="1"/>
                    <a:pt x="4065" y="12"/>
                    <a:pt x="3795" y="24"/>
                  </a:cubicBezTo>
                  <a:cubicBezTo>
                    <a:pt x="3502" y="53"/>
                    <a:pt x="3221" y="82"/>
                    <a:pt x="2954" y="109"/>
                  </a:cubicBezTo>
                  <a:cubicBezTo>
                    <a:pt x="2690" y="151"/>
                    <a:pt x="2440" y="205"/>
                    <a:pt x="2206" y="248"/>
                  </a:cubicBezTo>
                  <a:cubicBezTo>
                    <a:pt x="1973" y="284"/>
                    <a:pt x="1755" y="354"/>
                    <a:pt x="1555" y="411"/>
                  </a:cubicBezTo>
                  <a:cubicBezTo>
                    <a:pt x="1356" y="468"/>
                    <a:pt x="1174" y="520"/>
                    <a:pt x="1012" y="572"/>
                  </a:cubicBezTo>
                  <a:cubicBezTo>
                    <a:pt x="695" y="691"/>
                    <a:pt x="452" y="796"/>
                    <a:pt x="285" y="867"/>
                  </a:cubicBezTo>
                  <a:cubicBezTo>
                    <a:pt x="119" y="941"/>
                    <a:pt x="30" y="981"/>
                    <a:pt x="30" y="981"/>
                  </a:cubicBezTo>
                  <a:cubicBezTo>
                    <a:pt x="13" y="990"/>
                    <a:pt x="0" y="1008"/>
                    <a:pt x="2" y="1029"/>
                  </a:cubicBezTo>
                  <a:cubicBezTo>
                    <a:pt x="3" y="1055"/>
                    <a:pt x="26" y="1075"/>
                    <a:pt x="52" y="1075"/>
                  </a:cubicBezTo>
                  <a:cubicBezTo>
                    <a:pt x="53" y="1075"/>
                    <a:pt x="54" y="1075"/>
                    <a:pt x="54" y="1075"/>
                  </a:cubicBezTo>
                  <a:cubicBezTo>
                    <a:pt x="54" y="1075"/>
                    <a:pt x="444" y="1053"/>
                    <a:pt x="1111" y="965"/>
                  </a:cubicBezTo>
                  <a:cubicBezTo>
                    <a:pt x="1445" y="950"/>
                    <a:pt x="1836" y="901"/>
                    <a:pt x="2293" y="878"/>
                  </a:cubicBezTo>
                  <a:cubicBezTo>
                    <a:pt x="2522" y="866"/>
                    <a:pt x="2764" y="862"/>
                    <a:pt x="3018" y="841"/>
                  </a:cubicBezTo>
                  <a:cubicBezTo>
                    <a:pt x="3273" y="839"/>
                    <a:pt x="3542" y="837"/>
                    <a:pt x="3822" y="834"/>
                  </a:cubicBezTo>
                  <a:cubicBezTo>
                    <a:pt x="3862" y="833"/>
                    <a:pt x="3902" y="833"/>
                    <a:pt x="3942" y="833"/>
                  </a:cubicBezTo>
                  <a:cubicBezTo>
                    <a:pt x="4466" y="833"/>
                    <a:pt x="5028" y="871"/>
                    <a:pt x="5621" y="897"/>
                  </a:cubicBezTo>
                  <a:cubicBezTo>
                    <a:pt x="5781" y="897"/>
                    <a:pt x="5942" y="911"/>
                    <a:pt x="6106" y="925"/>
                  </a:cubicBezTo>
                  <a:cubicBezTo>
                    <a:pt x="6271" y="934"/>
                    <a:pt x="6438" y="943"/>
                    <a:pt x="6606" y="952"/>
                  </a:cubicBezTo>
                  <a:cubicBezTo>
                    <a:pt x="6943" y="975"/>
                    <a:pt x="7288" y="1011"/>
                    <a:pt x="7641" y="1046"/>
                  </a:cubicBezTo>
                  <a:cubicBezTo>
                    <a:pt x="8338" y="1152"/>
                    <a:pt x="9066" y="1297"/>
                    <a:pt x="9751" y="1593"/>
                  </a:cubicBezTo>
                  <a:cubicBezTo>
                    <a:pt x="10102" y="1720"/>
                    <a:pt x="10431" y="1904"/>
                    <a:pt x="10766" y="2074"/>
                  </a:cubicBezTo>
                  <a:cubicBezTo>
                    <a:pt x="11085" y="2275"/>
                    <a:pt x="11414" y="2459"/>
                    <a:pt x="11708" y="2695"/>
                  </a:cubicBezTo>
                  <a:cubicBezTo>
                    <a:pt x="12320" y="3133"/>
                    <a:pt x="12863" y="3646"/>
                    <a:pt x="13371" y="4153"/>
                  </a:cubicBezTo>
                  <a:cubicBezTo>
                    <a:pt x="13628" y="4406"/>
                    <a:pt x="13850" y="4683"/>
                    <a:pt x="14072" y="4952"/>
                  </a:cubicBezTo>
                  <a:cubicBezTo>
                    <a:pt x="14172" y="5094"/>
                    <a:pt x="14272" y="5234"/>
                    <a:pt x="14369" y="5373"/>
                  </a:cubicBezTo>
                  <a:cubicBezTo>
                    <a:pt x="14471" y="5511"/>
                    <a:pt x="14544" y="5663"/>
                    <a:pt x="14631" y="5804"/>
                  </a:cubicBezTo>
                  <a:cubicBezTo>
                    <a:pt x="14956" y="6383"/>
                    <a:pt x="15181" y="6972"/>
                    <a:pt x="15290" y="7546"/>
                  </a:cubicBezTo>
                  <a:cubicBezTo>
                    <a:pt x="15405" y="8119"/>
                    <a:pt x="15367" y="8675"/>
                    <a:pt x="15247" y="9171"/>
                  </a:cubicBezTo>
                  <a:cubicBezTo>
                    <a:pt x="15147" y="9679"/>
                    <a:pt x="14898" y="10103"/>
                    <a:pt x="14683" y="10484"/>
                  </a:cubicBezTo>
                  <a:cubicBezTo>
                    <a:pt x="14559" y="10664"/>
                    <a:pt x="14430" y="10827"/>
                    <a:pt x="14320" y="10988"/>
                  </a:cubicBezTo>
                  <a:cubicBezTo>
                    <a:pt x="14201" y="11141"/>
                    <a:pt x="14070" y="11264"/>
                    <a:pt x="13965" y="11390"/>
                  </a:cubicBezTo>
                  <a:cubicBezTo>
                    <a:pt x="13911" y="11452"/>
                    <a:pt x="13859" y="11511"/>
                    <a:pt x="13810" y="11565"/>
                  </a:cubicBezTo>
                  <a:cubicBezTo>
                    <a:pt x="13757" y="11616"/>
                    <a:pt x="13707" y="11662"/>
                    <a:pt x="13660" y="11706"/>
                  </a:cubicBezTo>
                  <a:cubicBezTo>
                    <a:pt x="13566" y="11795"/>
                    <a:pt x="13486" y="11871"/>
                    <a:pt x="13421" y="11931"/>
                  </a:cubicBezTo>
                  <a:cubicBezTo>
                    <a:pt x="13292" y="12058"/>
                    <a:pt x="13222" y="12125"/>
                    <a:pt x="13222" y="12125"/>
                  </a:cubicBezTo>
                  <a:lnTo>
                    <a:pt x="13219" y="12129"/>
                  </a:lnTo>
                  <a:cubicBezTo>
                    <a:pt x="13205" y="12143"/>
                    <a:pt x="13200" y="12164"/>
                    <a:pt x="13210" y="12184"/>
                  </a:cubicBezTo>
                  <a:cubicBezTo>
                    <a:pt x="13219" y="12201"/>
                    <a:pt x="13235" y="12211"/>
                    <a:pt x="13253" y="12211"/>
                  </a:cubicBezTo>
                  <a:cubicBezTo>
                    <a:pt x="13260" y="12211"/>
                    <a:pt x="13267" y="12209"/>
                    <a:pt x="13274" y="12206"/>
                  </a:cubicBezTo>
                  <a:cubicBezTo>
                    <a:pt x="13274" y="12206"/>
                    <a:pt x="13361" y="12162"/>
                    <a:pt x="13524" y="12081"/>
                  </a:cubicBezTo>
                  <a:cubicBezTo>
                    <a:pt x="13681" y="11990"/>
                    <a:pt x="13939" y="11892"/>
                    <a:pt x="14214" y="11682"/>
                  </a:cubicBezTo>
                  <a:cubicBezTo>
                    <a:pt x="14354" y="11582"/>
                    <a:pt x="14519" y="11478"/>
                    <a:pt x="14679" y="11341"/>
                  </a:cubicBezTo>
                  <a:cubicBezTo>
                    <a:pt x="14833" y="11198"/>
                    <a:pt x="15008" y="11047"/>
                    <a:pt x="15178" y="10866"/>
                  </a:cubicBezTo>
                  <a:cubicBezTo>
                    <a:pt x="15496" y="10490"/>
                    <a:pt x="15853" y="10029"/>
                    <a:pt x="16060" y="9424"/>
                  </a:cubicBezTo>
                  <a:cubicBezTo>
                    <a:pt x="16272" y="8830"/>
                    <a:pt x="16391" y="8118"/>
                    <a:pt x="16281" y="7391"/>
                  </a:cubicBezTo>
                  <a:cubicBezTo>
                    <a:pt x="16179" y="6666"/>
                    <a:pt x="15892" y="5945"/>
                    <a:pt x="15482" y="5294"/>
                  </a:cubicBezTo>
                  <a:cubicBezTo>
                    <a:pt x="15075" y="4638"/>
                    <a:pt x="14545" y="4053"/>
                    <a:pt x="13950" y="3540"/>
                  </a:cubicBezTo>
                  <a:cubicBezTo>
                    <a:pt x="13361" y="3019"/>
                    <a:pt x="12685" y="2593"/>
                    <a:pt x="11981" y="2249"/>
                  </a:cubicBezTo>
                  <a:cubicBezTo>
                    <a:pt x="11809" y="2156"/>
                    <a:pt x="11634" y="2071"/>
                    <a:pt x="11453" y="1995"/>
                  </a:cubicBezTo>
                  <a:lnTo>
                    <a:pt x="10924" y="1756"/>
                  </a:lnTo>
                  <a:cubicBezTo>
                    <a:pt x="10564" y="1614"/>
                    <a:pt x="10217" y="1450"/>
                    <a:pt x="9859" y="1323"/>
                  </a:cubicBezTo>
                  <a:cubicBezTo>
                    <a:pt x="9152" y="1041"/>
                    <a:pt x="8447" y="795"/>
                    <a:pt x="7755" y="552"/>
                  </a:cubicBezTo>
                  <a:cubicBezTo>
                    <a:pt x="7406" y="446"/>
                    <a:pt x="7060" y="335"/>
                    <a:pt x="6716" y="249"/>
                  </a:cubicBezTo>
                  <a:cubicBezTo>
                    <a:pt x="6370" y="178"/>
                    <a:pt x="6031" y="95"/>
                    <a:pt x="5695" y="63"/>
                  </a:cubicBezTo>
                  <a:cubicBezTo>
                    <a:pt x="5332" y="16"/>
                    <a:pt x="4978" y="1"/>
                    <a:pt x="4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4725125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9098" y="1"/>
                  </a:moveTo>
                  <a:cubicBezTo>
                    <a:pt x="9018" y="1"/>
                    <a:pt x="8954" y="4"/>
                    <a:pt x="8875" y="4"/>
                  </a:cubicBezTo>
                  <a:lnTo>
                    <a:pt x="8240" y="14"/>
                  </a:lnTo>
                  <a:cubicBezTo>
                    <a:pt x="8237" y="14"/>
                    <a:pt x="8235" y="14"/>
                    <a:pt x="8232" y="14"/>
                  </a:cubicBezTo>
                  <a:cubicBezTo>
                    <a:pt x="8026" y="14"/>
                    <a:pt x="7799" y="51"/>
                    <a:pt x="7584" y="68"/>
                  </a:cubicBezTo>
                  <a:cubicBezTo>
                    <a:pt x="6698" y="145"/>
                    <a:pt x="5858" y="367"/>
                    <a:pt x="5043" y="675"/>
                  </a:cubicBezTo>
                  <a:cubicBezTo>
                    <a:pt x="4227" y="974"/>
                    <a:pt x="3483" y="1442"/>
                    <a:pt x="2819" y="1975"/>
                  </a:cubicBezTo>
                  <a:cubicBezTo>
                    <a:pt x="2660" y="2117"/>
                    <a:pt x="2487" y="2244"/>
                    <a:pt x="2341" y="2398"/>
                  </a:cubicBezTo>
                  <a:cubicBezTo>
                    <a:pt x="2193" y="2551"/>
                    <a:pt x="2049" y="2705"/>
                    <a:pt x="1906" y="2859"/>
                  </a:cubicBezTo>
                  <a:cubicBezTo>
                    <a:pt x="1647" y="3190"/>
                    <a:pt x="1386" y="3516"/>
                    <a:pt x="1183" y="3875"/>
                  </a:cubicBezTo>
                  <a:cubicBezTo>
                    <a:pt x="759" y="4579"/>
                    <a:pt x="441" y="5330"/>
                    <a:pt x="272" y="6091"/>
                  </a:cubicBezTo>
                  <a:cubicBezTo>
                    <a:pt x="98" y="6849"/>
                    <a:pt x="1" y="7605"/>
                    <a:pt x="31" y="8335"/>
                  </a:cubicBezTo>
                  <a:cubicBezTo>
                    <a:pt x="66" y="9061"/>
                    <a:pt x="148" y="9763"/>
                    <a:pt x="343" y="10410"/>
                  </a:cubicBezTo>
                  <a:cubicBezTo>
                    <a:pt x="699" y="11713"/>
                    <a:pt x="1366" y="12797"/>
                    <a:pt x="2114" y="13585"/>
                  </a:cubicBezTo>
                  <a:cubicBezTo>
                    <a:pt x="2866" y="14376"/>
                    <a:pt x="3700" y="14875"/>
                    <a:pt x="4425" y="15134"/>
                  </a:cubicBezTo>
                  <a:cubicBezTo>
                    <a:pt x="5152" y="15395"/>
                    <a:pt x="5747" y="15488"/>
                    <a:pt x="6152" y="15519"/>
                  </a:cubicBezTo>
                  <a:cubicBezTo>
                    <a:pt x="6556" y="15536"/>
                    <a:pt x="6771" y="15544"/>
                    <a:pt x="6771" y="15544"/>
                  </a:cubicBezTo>
                  <a:cubicBezTo>
                    <a:pt x="6772" y="15544"/>
                    <a:pt x="6772" y="15544"/>
                    <a:pt x="6773" y="15544"/>
                  </a:cubicBezTo>
                  <a:cubicBezTo>
                    <a:pt x="6796" y="15544"/>
                    <a:pt x="6816" y="15528"/>
                    <a:pt x="6820" y="15505"/>
                  </a:cubicBezTo>
                  <a:cubicBezTo>
                    <a:pt x="6825" y="15479"/>
                    <a:pt x="6808" y="15455"/>
                    <a:pt x="6782" y="15450"/>
                  </a:cubicBezTo>
                  <a:lnTo>
                    <a:pt x="6777" y="15449"/>
                  </a:lnTo>
                  <a:cubicBezTo>
                    <a:pt x="6777" y="15449"/>
                    <a:pt x="6568" y="15411"/>
                    <a:pt x="6178" y="15339"/>
                  </a:cubicBezTo>
                  <a:cubicBezTo>
                    <a:pt x="5792" y="15260"/>
                    <a:pt x="5228" y="15107"/>
                    <a:pt x="4578" y="14785"/>
                  </a:cubicBezTo>
                  <a:cubicBezTo>
                    <a:pt x="3932" y="14463"/>
                    <a:pt x="3196" y="13956"/>
                    <a:pt x="2577" y="13176"/>
                  </a:cubicBezTo>
                  <a:cubicBezTo>
                    <a:pt x="1967" y="12397"/>
                    <a:pt x="1422" y="11392"/>
                    <a:pt x="1168" y="10200"/>
                  </a:cubicBezTo>
                  <a:cubicBezTo>
                    <a:pt x="895" y="9019"/>
                    <a:pt x="885" y="7669"/>
                    <a:pt x="1236" y="6337"/>
                  </a:cubicBezTo>
                  <a:cubicBezTo>
                    <a:pt x="1597" y="5014"/>
                    <a:pt x="2319" y="3701"/>
                    <a:pt x="3459" y="2729"/>
                  </a:cubicBezTo>
                  <a:cubicBezTo>
                    <a:pt x="4576" y="1739"/>
                    <a:pt x="6092" y="1120"/>
                    <a:pt x="7674" y="904"/>
                  </a:cubicBezTo>
                  <a:cubicBezTo>
                    <a:pt x="7875" y="879"/>
                    <a:pt x="8059" y="831"/>
                    <a:pt x="8274" y="823"/>
                  </a:cubicBezTo>
                  <a:lnTo>
                    <a:pt x="8906" y="781"/>
                  </a:lnTo>
                  <a:cubicBezTo>
                    <a:pt x="9004" y="776"/>
                    <a:pt x="9135" y="764"/>
                    <a:pt x="9207" y="764"/>
                  </a:cubicBezTo>
                  <a:lnTo>
                    <a:pt x="9516" y="767"/>
                  </a:lnTo>
                  <a:lnTo>
                    <a:pt x="10138" y="774"/>
                  </a:lnTo>
                  <a:cubicBezTo>
                    <a:pt x="10965" y="816"/>
                    <a:pt x="11802" y="889"/>
                    <a:pt x="12616" y="1083"/>
                  </a:cubicBezTo>
                  <a:cubicBezTo>
                    <a:pt x="13436" y="1254"/>
                    <a:pt x="14230" y="1538"/>
                    <a:pt x="14993" y="1882"/>
                  </a:cubicBezTo>
                  <a:cubicBezTo>
                    <a:pt x="15756" y="2232"/>
                    <a:pt x="16454" y="2701"/>
                    <a:pt x="17101" y="3217"/>
                  </a:cubicBezTo>
                  <a:cubicBezTo>
                    <a:pt x="17413" y="3489"/>
                    <a:pt x="17721" y="3765"/>
                    <a:pt x="17990" y="4075"/>
                  </a:cubicBezTo>
                  <a:cubicBezTo>
                    <a:pt x="18282" y="4366"/>
                    <a:pt x="18514" y="4704"/>
                    <a:pt x="18754" y="5027"/>
                  </a:cubicBezTo>
                  <a:cubicBezTo>
                    <a:pt x="19211" y="5698"/>
                    <a:pt x="19545" y="6427"/>
                    <a:pt x="19800" y="7161"/>
                  </a:cubicBezTo>
                  <a:cubicBezTo>
                    <a:pt x="20025" y="7906"/>
                    <a:pt x="20170" y="8656"/>
                    <a:pt x="20207" y="9396"/>
                  </a:cubicBezTo>
                  <a:cubicBezTo>
                    <a:pt x="20222" y="9580"/>
                    <a:pt x="20207" y="9765"/>
                    <a:pt x="20209" y="9947"/>
                  </a:cubicBezTo>
                  <a:cubicBezTo>
                    <a:pt x="20207" y="10130"/>
                    <a:pt x="20209" y="10311"/>
                    <a:pt x="20185" y="10490"/>
                  </a:cubicBezTo>
                  <a:cubicBezTo>
                    <a:pt x="20169" y="10670"/>
                    <a:pt x="20153" y="10847"/>
                    <a:pt x="20138" y="11024"/>
                  </a:cubicBezTo>
                  <a:cubicBezTo>
                    <a:pt x="20121" y="11201"/>
                    <a:pt x="20077" y="11373"/>
                    <a:pt x="20049" y="11546"/>
                  </a:cubicBezTo>
                  <a:cubicBezTo>
                    <a:pt x="19803" y="12925"/>
                    <a:pt x="19290" y="14178"/>
                    <a:pt x="18644" y="15234"/>
                  </a:cubicBezTo>
                  <a:cubicBezTo>
                    <a:pt x="18006" y="16299"/>
                    <a:pt x="17251" y="17170"/>
                    <a:pt x="16556" y="17915"/>
                  </a:cubicBezTo>
                  <a:cubicBezTo>
                    <a:pt x="15840" y="18643"/>
                    <a:pt x="15166" y="19239"/>
                    <a:pt x="14591" y="19700"/>
                  </a:cubicBezTo>
                  <a:cubicBezTo>
                    <a:pt x="14302" y="19930"/>
                    <a:pt x="14047" y="20140"/>
                    <a:pt x="13815" y="20315"/>
                  </a:cubicBezTo>
                  <a:cubicBezTo>
                    <a:pt x="13577" y="20483"/>
                    <a:pt x="13375" y="20625"/>
                    <a:pt x="13212" y="20741"/>
                  </a:cubicBezTo>
                  <a:cubicBezTo>
                    <a:pt x="12888" y="20979"/>
                    <a:pt x="12715" y="21105"/>
                    <a:pt x="12715" y="21105"/>
                  </a:cubicBezTo>
                  <a:cubicBezTo>
                    <a:pt x="12697" y="21119"/>
                    <a:pt x="12690" y="21145"/>
                    <a:pt x="12701" y="21165"/>
                  </a:cubicBezTo>
                  <a:cubicBezTo>
                    <a:pt x="12710" y="21182"/>
                    <a:pt x="12726" y="21191"/>
                    <a:pt x="12744" y="21191"/>
                  </a:cubicBezTo>
                  <a:cubicBezTo>
                    <a:pt x="12751" y="21191"/>
                    <a:pt x="12759" y="21189"/>
                    <a:pt x="12766" y="21186"/>
                  </a:cubicBezTo>
                  <a:cubicBezTo>
                    <a:pt x="12766" y="21186"/>
                    <a:pt x="12956" y="21088"/>
                    <a:pt x="13313" y="20904"/>
                  </a:cubicBezTo>
                  <a:cubicBezTo>
                    <a:pt x="13489" y="20810"/>
                    <a:pt x="13707" y="20692"/>
                    <a:pt x="13963" y="20555"/>
                  </a:cubicBezTo>
                  <a:cubicBezTo>
                    <a:pt x="14216" y="20408"/>
                    <a:pt x="14500" y="20225"/>
                    <a:pt x="14822" y="20027"/>
                  </a:cubicBezTo>
                  <a:cubicBezTo>
                    <a:pt x="15154" y="19838"/>
                    <a:pt x="15484" y="19581"/>
                    <a:pt x="15852" y="19311"/>
                  </a:cubicBezTo>
                  <a:cubicBezTo>
                    <a:pt x="16231" y="19053"/>
                    <a:pt x="16595" y="18718"/>
                    <a:pt x="16999" y="18372"/>
                  </a:cubicBezTo>
                  <a:cubicBezTo>
                    <a:pt x="17777" y="17655"/>
                    <a:pt x="18608" y="16772"/>
                    <a:pt x="19332" y="15663"/>
                  </a:cubicBezTo>
                  <a:cubicBezTo>
                    <a:pt x="20045" y="14552"/>
                    <a:pt x="20649" y="13203"/>
                    <a:pt x="20875" y="11683"/>
                  </a:cubicBezTo>
                  <a:cubicBezTo>
                    <a:pt x="21006" y="10926"/>
                    <a:pt x="20993" y="10130"/>
                    <a:pt x="20906" y="9335"/>
                  </a:cubicBezTo>
                  <a:cubicBezTo>
                    <a:pt x="20804" y="8539"/>
                    <a:pt x="20586" y="7747"/>
                    <a:pt x="20282" y="6981"/>
                  </a:cubicBezTo>
                  <a:cubicBezTo>
                    <a:pt x="19952" y="6224"/>
                    <a:pt x="19529" y="5505"/>
                    <a:pt x="19032" y="4829"/>
                  </a:cubicBezTo>
                  <a:cubicBezTo>
                    <a:pt x="18514" y="4169"/>
                    <a:pt x="17941" y="3544"/>
                    <a:pt x="17287" y="2995"/>
                  </a:cubicBezTo>
                  <a:cubicBezTo>
                    <a:pt x="15972" y="1917"/>
                    <a:pt x="14425" y="1060"/>
                    <a:pt x="12749" y="577"/>
                  </a:cubicBezTo>
                  <a:cubicBezTo>
                    <a:pt x="11917" y="312"/>
                    <a:pt x="11051" y="169"/>
                    <a:pt x="10186" y="60"/>
                  </a:cubicBezTo>
                  <a:lnTo>
                    <a:pt x="9534" y="21"/>
                  </a:lnTo>
                  <a:lnTo>
                    <a:pt x="9209" y="3"/>
                  </a:lnTo>
                  <a:cubicBezTo>
                    <a:pt x="9168" y="1"/>
                    <a:pt x="9132" y="1"/>
                    <a:pt x="9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5298975" y="3074850"/>
              <a:ext cx="644475" cy="255900"/>
            </a:xfrm>
            <a:custGeom>
              <a:rect b="b" l="l" r="r" t="t"/>
              <a:pathLst>
                <a:path extrusionOk="0" h="10236" w="25779">
                  <a:moveTo>
                    <a:pt x="19213" y="0"/>
                  </a:moveTo>
                  <a:cubicBezTo>
                    <a:pt x="19094" y="0"/>
                    <a:pt x="18975" y="2"/>
                    <a:pt x="18856" y="5"/>
                  </a:cubicBezTo>
                  <a:cubicBezTo>
                    <a:pt x="17464" y="70"/>
                    <a:pt x="16109" y="332"/>
                    <a:pt x="14810" y="691"/>
                  </a:cubicBezTo>
                  <a:cubicBezTo>
                    <a:pt x="13511" y="1050"/>
                    <a:pt x="12259" y="1487"/>
                    <a:pt x="11061" y="1960"/>
                  </a:cubicBezTo>
                  <a:cubicBezTo>
                    <a:pt x="9864" y="2436"/>
                    <a:pt x="8732" y="2970"/>
                    <a:pt x="7712" y="3569"/>
                  </a:cubicBezTo>
                  <a:cubicBezTo>
                    <a:pt x="6696" y="4175"/>
                    <a:pt x="5783" y="4819"/>
                    <a:pt x="4963" y="5442"/>
                  </a:cubicBezTo>
                  <a:cubicBezTo>
                    <a:pt x="4553" y="5753"/>
                    <a:pt x="4178" y="6074"/>
                    <a:pt x="3811" y="6367"/>
                  </a:cubicBezTo>
                  <a:cubicBezTo>
                    <a:pt x="3454" y="6669"/>
                    <a:pt x="3125" y="6969"/>
                    <a:pt x="2812" y="7244"/>
                  </a:cubicBezTo>
                  <a:cubicBezTo>
                    <a:pt x="2199" y="7810"/>
                    <a:pt x="1680" y="8321"/>
                    <a:pt x="1268" y="8758"/>
                  </a:cubicBezTo>
                  <a:cubicBezTo>
                    <a:pt x="848" y="9185"/>
                    <a:pt x="548" y="9544"/>
                    <a:pt x="336" y="9784"/>
                  </a:cubicBezTo>
                  <a:cubicBezTo>
                    <a:pt x="128" y="10027"/>
                    <a:pt x="16" y="10156"/>
                    <a:pt x="16" y="10156"/>
                  </a:cubicBezTo>
                  <a:cubicBezTo>
                    <a:pt x="2" y="10173"/>
                    <a:pt x="1" y="10199"/>
                    <a:pt x="15" y="10217"/>
                  </a:cubicBezTo>
                  <a:cubicBezTo>
                    <a:pt x="24" y="10229"/>
                    <a:pt x="38" y="10236"/>
                    <a:pt x="52" y="10236"/>
                  </a:cubicBezTo>
                  <a:cubicBezTo>
                    <a:pt x="63" y="10236"/>
                    <a:pt x="73" y="10232"/>
                    <a:pt x="82" y="10225"/>
                  </a:cubicBezTo>
                  <a:cubicBezTo>
                    <a:pt x="82" y="10225"/>
                    <a:pt x="216" y="10119"/>
                    <a:pt x="468" y="9922"/>
                  </a:cubicBezTo>
                  <a:cubicBezTo>
                    <a:pt x="719" y="9724"/>
                    <a:pt x="1078" y="9417"/>
                    <a:pt x="1545" y="9054"/>
                  </a:cubicBezTo>
                  <a:cubicBezTo>
                    <a:pt x="1776" y="8869"/>
                    <a:pt x="2032" y="8664"/>
                    <a:pt x="2311" y="8441"/>
                  </a:cubicBezTo>
                  <a:cubicBezTo>
                    <a:pt x="2594" y="8225"/>
                    <a:pt x="2899" y="7988"/>
                    <a:pt x="3220" y="7731"/>
                  </a:cubicBezTo>
                  <a:cubicBezTo>
                    <a:pt x="3549" y="7483"/>
                    <a:pt x="3904" y="7226"/>
                    <a:pt x="4267" y="6943"/>
                  </a:cubicBezTo>
                  <a:cubicBezTo>
                    <a:pt x="4641" y="6674"/>
                    <a:pt x="5028" y="6382"/>
                    <a:pt x="5444" y="6095"/>
                  </a:cubicBezTo>
                  <a:cubicBezTo>
                    <a:pt x="6263" y="5505"/>
                    <a:pt x="7180" y="4910"/>
                    <a:pt x="8149" y="4282"/>
                  </a:cubicBezTo>
                  <a:cubicBezTo>
                    <a:pt x="9124" y="3666"/>
                    <a:pt x="10156" y="3014"/>
                    <a:pt x="11274" y="2420"/>
                  </a:cubicBezTo>
                  <a:cubicBezTo>
                    <a:pt x="12389" y="1827"/>
                    <a:pt x="13603" y="1316"/>
                    <a:pt x="14886" y="972"/>
                  </a:cubicBezTo>
                  <a:cubicBezTo>
                    <a:pt x="15968" y="673"/>
                    <a:pt x="17105" y="512"/>
                    <a:pt x="18234" y="512"/>
                  </a:cubicBezTo>
                  <a:cubicBezTo>
                    <a:pt x="18440" y="512"/>
                    <a:pt x="18646" y="517"/>
                    <a:pt x="18851" y="528"/>
                  </a:cubicBezTo>
                  <a:cubicBezTo>
                    <a:pt x="19514" y="566"/>
                    <a:pt x="20168" y="672"/>
                    <a:pt x="20790" y="846"/>
                  </a:cubicBezTo>
                  <a:cubicBezTo>
                    <a:pt x="21414" y="1015"/>
                    <a:pt x="22006" y="1263"/>
                    <a:pt x="22525" y="1598"/>
                  </a:cubicBezTo>
                  <a:cubicBezTo>
                    <a:pt x="23045" y="1932"/>
                    <a:pt x="23492" y="2351"/>
                    <a:pt x="23829" y="2839"/>
                  </a:cubicBezTo>
                  <a:lnTo>
                    <a:pt x="23894" y="2929"/>
                  </a:lnTo>
                  <a:lnTo>
                    <a:pt x="23910" y="2952"/>
                  </a:lnTo>
                  <a:lnTo>
                    <a:pt x="23916" y="2961"/>
                  </a:lnTo>
                  <a:lnTo>
                    <a:pt x="23916" y="2961"/>
                  </a:lnTo>
                  <a:lnTo>
                    <a:pt x="23936" y="2997"/>
                  </a:lnTo>
                  <a:lnTo>
                    <a:pt x="24053" y="3213"/>
                  </a:lnTo>
                  <a:cubicBezTo>
                    <a:pt x="24123" y="3353"/>
                    <a:pt x="24225" y="3505"/>
                    <a:pt x="24270" y="3634"/>
                  </a:cubicBezTo>
                  <a:lnTo>
                    <a:pt x="24436" y="4028"/>
                  </a:lnTo>
                  <a:cubicBezTo>
                    <a:pt x="24483" y="4164"/>
                    <a:pt x="24520" y="4305"/>
                    <a:pt x="24563" y="4442"/>
                  </a:cubicBezTo>
                  <a:cubicBezTo>
                    <a:pt x="24704" y="4996"/>
                    <a:pt x="24745" y="5550"/>
                    <a:pt x="24644" y="6065"/>
                  </a:cubicBezTo>
                  <a:cubicBezTo>
                    <a:pt x="24542" y="6578"/>
                    <a:pt x="24314" y="7049"/>
                    <a:pt x="23996" y="7444"/>
                  </a:cubicBezTo>
                  <a:cubicBezTo>
                    <a:pt x="23349" y="8231"/>
                    <a:pt x="22392" y="8703"/>
                    <a:pt x="21483" y="8850"/>
                  </a:cubicBezTo>
                  <a:cubicBezTo>
                    <a:pt x="21257" y="8887"/>
                    <a:pt x="21034" y="8904"/>
                    <a:pt x="20815" y="8904"/>
                  </a:cubicBezTo>
                  <a:cubicBezTo>
                    <a:pt x="20148" y="8904"/>
                    <a:pt x="19529" y="8741"/>
                    <a:pt x="19042" y="8452"/>
                  </a:cubicBezTo>
                  <a:cubicBezTo>
                    <a:pt x="18389" y="8071"/>
                    <a:pt x="17960" y="7515"/>
                    <a:pt x="17711" y="7005"/>
                  </a:cubicBezTo>
                  <a:cubicBezTo>
                    <a:pt x="17463" y="6493"/>
                    <a:pt x="17348" y="6042"/>
                    <a:pt x="17288" y="5734"/>
                  </a:cubicBezTo>
                  <a:cubicBezTo>
                    <a:pt x="17232" y="5422"/>
                    <a:pt x="17200" y="5256"/>
                    <a:pt x="17200" y="5256"/>
                  </a:cubicBezTo>
                  <a:lnTo>
                    <a:pt x="17200" y="5252"/>
                  </a:lnTo>
                  <a:cubicBezTo>
                    <a:pt x="17196" y="5230"/>
                    <a:pt x="17178" y="5213"/>
                    <a:pt x="17155" y="5213"/>
                  </a:cubicBezTo>
                  <a:cubicBezTo>
                    <a:pt x="17154" y="5213"/>
                    <a:pt x="17153" y="5213"/>
                    <a:pt x="17153" y="5213"/>
                  </a:cubicBezTo>
                  <a:cubicBezTo>
                    <a:pt x="17127" y="5213"/>
                    <a:pt x="17105" y="5235"/>
                    <a:pt x="17106" y="5261"/>
                  </a:cubicBezTo>
                  <a:cubicBezTo>
                    <a:pt x="17106" y="5261"/>
                    <a:pt x="17107" y="5433"/>
                    <a:pt x="17108" y="5756"/>
                  </a:cubicBezTo>
                  <a:cubicBezTo>
                    <a:pt x="17119" y="6079"/>
                    <a:pt x="17172" y="6558"/>
                    <a:pt x="17360" y="7152"/>
                  </a:cubicBezTo>
                  <a:cubicBezTo>
                    <a:pt x="17550" y="7739"/>
                    <a:pt x="17960" y="8444"/>
                    <a:pt x="18700" y="8977"/>
                  </a:cubicBezTo>
                  <a:cubicBezTo>
                    <a:pt x="19330" y="9444"/>
                    <a:pt x="20201" y="9716"/>
                    <a:pt x="21140" y="9716"/>
                  </a:cubicBezTo>
                  <a:cubicBezTo>
                    <a:pt x="21289" y="9716"/>
                    <a:pt x="21440" y="9709"/>
                    <a:pt x="21592" y="9695"/>
                  </a:cubicBezTo>
                  <a:cubicBezTo>
                    <a:pt x="22690" y="9578"/>
                    <a:pt x="23890" y="9091"/>
                    <a:pt x="24759" y="8083"/>
                  </a:cubicBezTo>
                  <a:cubicBezTo>
                    <a:pt x="25193" y="7586"/>
                    <a:pt x="25521" y="6950"/>
                    <a:pt x="25645" y="6258"/>
                  </a:cubicBezTo>
                  <a:cubicBezTo>
                    <a:pt x="25779" y="5568"/>
                    <a:pt x="25720" y="4841"/>
                    <a:pt x="25517" y="4172"/>
                  </a:cubicBezTo>
                  <a:cubicBezTo>
                    <a:pt x="25461" y="4006"/>
                    <a:pt x="25410" y="3839"/>
                    <a:pt x="25346" y="3674"/>
                  </a:cubicBezTo>
                  <a:cubicBezTo>
                    <a:pt x="25271" y="3510"/>
                    <a:pt x="25196" y="3348"/>
                    <a:pt x="25120" y="3183"/>
                  </a:cubicBezTo>
                  <a:cubicBezTo>
                    <a:pt x="25046" y="3011"/>
                    <a:pt x="24959" y="2894"/>
                    <a:pt x="24876" y="2747"/>
                  </a:cubicBezTo>
                  <a:lnTo>
                    <a:pt x="24752" y="2536"/>
                  </a:lnTo>
                  <a:lnTo>
                    <a:pt x="24720" y="2484"/>
                  </a:lnTo>
                  <a:cubicBezTo>
                    <a:pt x="24699" y="2450"/>
                    <a:pt x="24695" y="2444"/>
                    <a:pt x="24695" y="2444"/>
                  </a:cubicBezTo>
                  <a:lnTo>
                    <a:pt x="24695" y="2444"/>
                  </a:lnTo>
                  <a:cubicBezTo>
                    <a:pt x="24694" y="2444"/>
                    <a:pt x="24695" y="2445"/>
                    <a:pt x="24695" y="2445"/>
                  </a:cubicBezTo>
                  <a:cubicBezTo>
                    <a:pt x="24695" y="2445"/>
                    <a:pt x="24694" y="2444"/>
                    <a:pt x="24691" y="2440"/>
                  </a:cubicBezTo>
                  <a:lnTo>
                    <a:pt x="24681" y="2427"/>
                  </a:lnTo>
                  <a:lnTo>
                    <a:pt x="24661" y="2400"/>
                  </a:lnTo>
                  <a:lnTo>
                    <a:pt x="24577" y="2294"/>
                  </a:lnTo>
                  <a:cubicBezTo>
                    <a:pt x="24144" y="1720"/>
                    <a:pt x="23587" y="1234"/>
                    <a:pt x="22961" y="876"/>
                  </a:cubicBezTo>
                  <a:cubicBezTo>
                    <a:pt x="21812" y="203"/>
                    <a:pt x="20487" y="0"/>
                    <a:pt x="19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3025775" y="3296450"/>
              <a:ext cx="1182650" cy="255100"/>
            </a:xfrm>
            <a:custGeom>
              <a:rect b="b" l="l" r="r" t="t"/>
              <a:pathLst>
                <a:path extrusionOk="0" h="10204" w="47306">
                  <a:moveTo>
                    <a:pt x="12188" y="0"/>
                  </a:moveTo>
                  <a:cubicBezTo>
                    <a:pt x="11660" y="0"/>
                    <a:pt x="11141" y="14"/>
                    <a:pt x="10633" y="41"/>
                  </a:cubicBezTo>
                  <a:cubicBezTo>
                    <a:pt x="9278" y="112"/>
                    <a:pt x="8003" y="295"/>
                    <a:pt x="6842" y="555"/>
                  </a:cubicBezTo>
                  <a:cubicBezTo>
                    <a:pt x="6551" y="604"/>
                    <a:pt x="6273" y="704"/>
                    <a:pt x="5999" y="776"/>
                  </a:cubicBezTo>
                  <a:cubicBezTo>
                    <a:pt x="5725" y="858"/>
                    <a:pt x="5456" y="923"/>
                    <a:pt x="5200" y="1013"/>
                  </a:cubicBezTo>
                  <a:cubicBezTo>
                    <a:pt x="4947" y="1109"/>
                    <a:pt x="4698" y="1202"/>
                    <a:pt x="4459" y="1293"/>
                  </a:cubicBezTo>
                  <a:cubicBezTo>
                    <a:pt x="4338" y="1339"/>
                    <a:pt x="4221" y="1384"/>
                    <a:pt x="4105" y="1430"/>
                  </a:cubicBezTo>
                  <a:cubicBezTo>
                    <a:pt x="3990" y="1477"/>
                    <a:pt x="3881" y="1536"/>
                    <a:pt x="3772" y="1588"/>
                  </a:cubicBezTo>
                  <a:cubicBezTo>
                    <a:pt x="3339" y="1806"/>
                    <a:pt x="2923" y="1979"/>
                    <a:pt x="2574" y="2214"/>
                  </a:cubicBezTo>
                  <a:cubicBezTo>
                    <a:pt x="2222" y="2440"/>
                    <a:pt x="1879" y="2611"/>
                    <a:pt x="1617" y="2843"/>
                  </a:cubicBezTo>
                  <a:cubicBezTo>
                    <a:pt x="1347" y="3056"/>
                    <a:pt x="1107" y="3247"/>
                    <a:pt x="896" y="3413"/>
                  </a:cubicBezTo>
                  <a:cubicBezTo>
                    <a:pt x="705" y="3601"/>
                    <a:pt x="544" y="3760"/>
                    <a:pt x="412" y="3889"/>
                  </a:cubicBezTo>
                  <a:cubicBezTo>
                    <a:pt x="155" y="4150"/>
                    <a:pt x="19" y="4290"/>
                    <a:pt x="19" y="4290"/>
                  </a:cubicBezTo>
                  <a:cubicBezTo>
                    <a:pt x="3" y="4306"/>
                    <a:pt x="0" y="4332"/>
                    <a:pt x="14" y="4351"/>
                  </a:cubicBezTo>
                  <a:cubicBezTo>
                    <a:pt x="24" y="4364"/>
                    <a:pt x="38" y="4370"/>
                    <a:pt x="53" y="4370"/>
                  </a:cubicBezTo>
                  <a:cubicBezTo>
                    <a:pt x="62" y="4370"/>
                    <a:pt x="72" y="4367"/>
                    <a:pt x="81" y="4361"/>
                  </a:cubicBezTo>
                  <a:lnTo>
                    <a:pt x="85" y="4358"/>
                  </a:lnTo>
                  <a:cubicBezTo>
                    <a:pt x="85" y="4358"/>
                    <a:pt x="241" y="4242"/>
                    <a:pt x="532" y="4025"/>
                  </a:cubicBezTo>
                  <a:cubicBezTo>
                    <a:pt x="676" y="3916"/>
                    <a:pt x="853" y="3782"/>
                    <a:pt x="1060" y="3625"/>
                  </a:cubicBezTo>
                  <a:cubicBezTo>
                    <a:pt x="1283" y="3489"/>
                    <a:pt x="1539" y="3335"/>
                    <a:pt x="1827" y="3161"/>
                  </a:cubicBezTo>
                  <a:cubicBezTo>
                    <a:pt x="2408" y="2834"/>
                    <a:pt x="3130" y="2465"/>
                    <a:pt x="4005" y="2160"/>
                  </a:cubicBezTo>
                  <a:cubicBezTo>
                    <a:pt x="4114" y="2119"/>
                    <a:pt x="4221" y="2074"/>
                    <a:pt x="4335" y="2037"/>
                  </a:cubicBezTo>
                  <a:cubicBezTo>
                    <a:pt x="4450" y="2005"/>
                    <a:pt x="4567" y="1972"/>
                    <a:pt x="4685" y="1938"/>
                  </a:cubicBezTo>
                  <a:cubicBezTo>
                    <a:pt x="4922" y="1869"/>
                    <a:pt x="5164" y="1798"/>
                    <a:pt x="5413" y="1726"/>
                  </a:cubicBezTo>
                  <a:cubicBezTo>
                    <a:pt x="5661" y="1656"/>
                    <a:pt x="5926" y="1611"/>
                    <a:pt x="6191" y="1550"/>
                  </a:cubicBezTo>
                  <a:cubicBezTo>
                    <a:pt x="6458" y="1497"/>
                    <a:pt x="6726" y="1422"/>
                    <a:pt x="7010" y="1389"/>
                  </a:cubicBezTo>
                  <a:cubicBezTo>
                    <a:pt x="7574" y="1303"/>
                    <a:pt x="8158" y="1200"/>
                    <a:pt x="8774" y="1160"/>
                  </a:cubicBezTo>
                  <a:cubicBezTo>
                    <a:pt x="9081" y="1139"/>
                    <a:pt x="9389" y="1088"/>
                    <a:pt x="9708" y="1081"/>
                  </a:cubicBezTo>
                  <a:cubicBezTo>
                    <a:pt x="10025" y="1065"/>
                    <a:pt x="10348" y="1050"/>
                    <a:pt x="10675" y="1035"/>
                  </a:cubicBezTo>
                  <a:cubicBezTo>
                    <a:pt x="10812" y="1025"/>
                    <a:pt x="10950" y="1023"/>
                    <a:pt x="11089" y="1023"/>
                  </a:cubicBezTo>
                  <a:cubicBezTo>
                    <a:pt x="11242" y="1023"/>
                    <a:pt x="11395" y="1026"/>
                    <a:pt x="11550" y="1026"/>
                  </a:cubicBezTo>
                  <a:cubicBezTo>
                    <a:pt x="11590" y="1026"/>
                    <a:pt x="11631" y="1026"/>
                    <a:pt x="11672" y="1025"/>
                  </a:cubicBezTo>
                  <a:cubicBezTo>
                    <a:pt x="11681" y="1025"/>
                    <a:pt x="11691" y="1025"/>
                    <a:pt x="11701" y="1025"/>
                  </a:cubicBezTo>
                  <a:cubicBezTo>
                    <a:pt x="11919" y="1025"/>
                    <a:pt x="12139" y="1018"/>
                    <a:pt x="12361" y="1018"/>
                  </a:cubicBezTo>
                  <a:cubicBezTo>
                    <a:pt x="12471" y="1018"/>
                    <a:pt x="12582" y="1020"/>
                    <a:pt x="12694" y="1025"/>
                  </a:cubicBezTo>
                  <a:cubicBezTo>
                    <a:pt x="13384" y="1044"/>
                    <a:pt x="14089" y="1066"/>
                    <a:pt x="14807" y="1113"/>
                  </a:cubicBezTo>
                  <a:cubicBezTo>
                    <a:pt x="15525" y="1141"/>
                    <a:pt x="16252" y="1226"/>
                    <a:pt x="16992" y="1289"/>
                  </a:cubicBezTo>
                  <a:cubicBezTo>
                    <a:pt x="17728" y="1379"/>
                    <a:pt x="18476" y="1458"/>
                    <a:pt x="19225" y="1571"/>
                  </a:cubicBezTo>
                  <a:cubicBezTo>
                    <a:pt x="19601" y="1623"/>
                    <a:pt x="19979" y="1676"/>
                    <a:pt x="20356" y="1729"/>
                  </a:cubicBezTo>
                  <a:cubicBezTo>
                    <a:pt x="20733" y="1791"/>
                    <a:pt x="21112" y="1854"/>
                    <a:pt x="21492" y="1917"/>
                  </a:cubicBezTo>
                  <a:cubicBezTo>
                    <a:pt x="22253" y="2026"/>
                    <a:pt x="23012" y="2176"/>
                    <a:pt x="23774" y="2306"/>
                  </a:cubicBezTo>
                  <a:cubicBezTo>
                    <a:pt x="25292" y="2609"/>
                    <a:pt x="26811" y="2921"/>
                    <a:pt x="28274" y="3351"/>
                  </a:cubicBezTo>
                  <a:cubicBezTo>
                    <a:pt x="28644" y="3448"/>
                    <a:pt x="29006" y="3561"/>
                    <a:pt x="29367" y="3674"/>
                  </a:cubicBezTo>
                  <a:cubicBezTo>
                    <a:pt x="29728" y="3783"/>
                    <a:pt x="30087" y="3896"/>
                    <a:pt x="30441" y="4015"/>
                  </a:cubicBezTo>
                  <a:cubicBezTo>
                    <a:pt x="31149" y="4254"/>
                    <a:pt x="31843" y="4509"/>
                    <a:pt x="32522" y="4766"/>
                  </a:cubicBezTo>
                  <a:cubicBezTo>
                    <a:pt x="33883" y="5273"/>
                    <a:pt x="35181" y="5808"/>
                    <a:pt x="36425" y="6280"/>
                  </a:cubicBezTo>
                  <a:cubicBezTo>
                    <a:pt x="37672" y="6740"/>
                    <a:pt x="38851" y="7176"/>
                    <a:pt x="39939" y="7579"/>
                  </a:cubicBezTo>
                  <a:cubicBezTo>
                    <a:pt x="41028" y="7978"/>
                    <a:pt x="42028" y="8344"/>
                    <a:pt x="42914" y="8670"/>
                  </a:cubicBezTo>
                  <a:cubicBezTo>
                    <a:pt x="43800" y="8997"/>
                    <a:pt x="44576" y="9274"/>
                    <a:pt x="45216" y="9500"/>
                  </a:cubicBezTo>
                  <a:cubicBezTo>
                    <a:pt x="45858" y="9726"/>
                    <a:pt x="46361" y="9903"/>
                    <a:pt x="46705" y="10024"/>
                  </a:cubicBezTo>
                  <a:cubicBezTo>
                    <a:pt x="47051" y="10139"/>
                    <a:pt x="47235" y="10201"/>
                    <a:pt x="47235" y="10201"/>
                  </a:cubicBezTo>
                  <a:cubicBezTo>
                    <a:pt x="47240" y="10203"/>
                    <a:pt x="47245" y="10204"/>
                    <a:pt x="47250" y="10204"/>
                  </a:cubicBezTo>
                  <a:cubicBezTo>
                    <a:pt x="47267" y="10204"/>
                    <a:pt x="47284" y="10194"/>
                    <a:pt x="47293" y="10178"/>
                  </a:cubicBezTo>
                  <a:cubicBezTo>
                    <a:pt x="47305" y="10155"/>
                    <a:pt x="47297" y="10126"/>
                    <a:pt x="47274" y="10113"/>
                  </a:cubicBezTo>
                  <a:cubicBezTo>
                    <a:pt x="47274" y="10113"/>
                    <a:pt x="46593" y="9737"/>
                    <a:pt x="45373" y="9132"/>
                  </a:cubicBezTo>
                  <a:cubicBezTo>
                    <a:pt x="44764" y="8825"/>
                    <a:pt x="44018" y="8471"/>
                    <a:pt x="43155" y="8081"/>
                  </a:cubicBezTo>
                  <a:cubicBezTo>
                    <a:pt x="42293" y="7686"/>
                    <a:pt x="41309" y="7269"/>
                    <a:pt x="40231" y="6823"/>
                  </a:cubicBezTo>
                  <a:cubicBezTo>
                    <a:pt x="39148" y="6391"/>
                    <a:pt x="37975" y="5923"/>
                    <a:pt x="36709" y="5492"/>
                  </a:cubicBezTo>
                  <a:cubicBezTo>
                    <a:pt x="36391" y="5386"/>
                    <a:pt x="36070" y="5280"/>
                    <a:pt x="35745" y="5171"/>
                  </a:cubicBezTo>
                  <a:cubicBezTo>
                    <a:pt x="35416" y="5073"/>
                    <a:pt x="35083" y="4973"/>
                    <a:pt x="34747" y="4872"/>
                  </a:cubicBezTo>
                  <a:cubicBezTo>
                    <a:pt x="34075" y="4668"/>
                    <a:pt x="33384" y="4475"/>
                    <a:pt x="32682" y="4278"/>
                  </a:cubicBezTo>
                  <a:cubicBezTo>
                    <a:pt x="31274" y="3897"/>
                    <a:pt x="29825" y="3491"/>
                    <a:pt x="28354" y="3072"/>
                  </a:cubicBezTo>
                  <a:cubicBezTo>
                    <a:pt x="27619" y="2861"/>
                    <a:pt x="26878" y="2649"/>
                    <a:pt x="26134" y="2435"/>
                  </a:cubicBezTo>
                  <a:cubicBezTo>
                    <a:pt x="25395" y="2206"/>
                    <a:pt x="24642" y="2010"/>
                    <a:pt x="23893" y="1796"/>
                  </a:cubicBezTo>
                  <a:cubicBezTo>
                    <a:pt x="22389" y="1391"/>
                    <a:pt x="20876" y="1010"/>
                    <a:pt x="19360" y="741"/>
                  </a:cubicBezTo>
                  <a:cubicBezTo>
                    <a:pt x="18984" y="661"/>
                    <a:pt x="18606" y="603"/>
                    <a:pt x="18228" y="547"/>
                  </a:cubicBezTo>
                  <a:cubicBezTo>
                    <a:pt x="17851" y="490"/>
                    <a:pt x="17476" y="432"/>
                    <a:pt x="17103" y="376"/>
                  </a:cubicBezTo>
                  <a:cubicBezTo>
                    <a:pt x="16352" y="288"/>
                    <a:pt x="15614" y="179"/>
                    <a:pt x="14879" y="127"/>
                  </a:cubicBezTo>
                  <a:cubicBezTo>
                    <a:pt x="13966" y="39"/>
                    <a:pt x="13065" y="0"/>
                    <a:pt x="1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3270675" y="3335750"/>
              <a:ext cx="409925" cy="305275"/>
            </a:xfrm>
            <a:custGeom>
              <a:rect b="b" l="l" r="r" t="t"/>
              <a:pathLst>
                <a:path extrusionOk="0" h="12211" w="16397">
                  <a:moveTo>
                    <a:pt x="11755" y="1"/>
                  </a:moveTo>
                  <a:cubicBezTo>
                    <a:pt x="11413" y="1"/>
                    <a:pt x="11060" y="16"/>
                    <a:pt x="10698" y="63"/>
                  </a:cubicBezTo>
                  <a:cubicBezTo>
                    <a:pt x="10362" y="95"/>
                    <a:pt x="10022" y="178"/>
                    <a:pt x="9676" y="249"/>
                  </a:cubicBezTo>
                  <a:cubicBezTo>
                    <a:pt x="9332" y="335"/>
                    <a:pt x="8986" y="446"/>
                    <a:pt x="8637" y="551"/>
                  </a:cubicBezTo>
                  <a:cubicBezTo>
                    <a:pt x="7945" y="795"/>
                    <a:pt x="7239" y="1041"/>
                    <a:pt x="6533" y="1322"/>
                  </a:cubicBezTo>
                  <a:cubicBezTo>
                    <a:pt x="6174" y="1450"/>
                    <a:pt x="5828" y="1614"/>
                    <a:pt x="5468" y="1756"/>
                  </a:cubicBezTo>
                  <a:lnTo>
                    <a:pt x="4938" y="1995"/>
                  </a:lnTo>
                  <a:cubicBezTo>
                    <a:pt x="4758" y="2071"/>
                    <a:pt x="4582" y="2156"/>
                    <a:pt x="4410" y="2249"/>
                  </a:cubicBezTo>
                  <a:cubicBezTo>
                    <a:pt x="3707" y="2593"/>
                    <a:pt x="3032" y="3019"/>
                    <a:pt x="2442" y="3540"/>
                  </a:cubicBezTo>
                  <a:cubicBezTo>
                    <a:pt x="1847" y="4051"/>
                    <a:pt x="1316" y="4638"/>
                    <a:pt x="909" y="5294"/>
                  </a:cubicBezTo>
                  <a:cubicBezTo>
                    <a:pt x="499" y="5945"/>
                    <a:pt x="213" y="6666"/>
                    <a:pt x="110" y="7391"/>
                  </a:cubicBezTo>
                  <a:cubicBezTo>
                    <a:pt x="0" y="8117"/>
                    <a:pt x="121" y="8830"/>
                    <a:pt x="331" y="9424"/>
                  </a:cubicBezTo>
                  <a:cubicBezTo>
                    <a:pt x="539" y="10029"/>
                    <a:pt x="895" y="10490"/>
                    <a:pt x="1214" y="10866"/>
                  </a:cubicBezTo>
                  <a:cubicBezTo>
                    <a:pt x="1383" y="11047"/>
                    <a:pt x="1559" y="11197"/>
                    <a:pt x="1714" y="11341"/>
                  </a:cubicBezTo>
                  <a:cubicBezTo>
                    <a:pt x="1873" y="11478"/>
                    <a:pt x="2037" y="11582"/>
                    <a:pt x="2178" y="11682"/>
                  </a:cubicBezTo>
                  <a:cubicBezTo>
                    <a:pt x="2452" y="11892"/>
                    <a:pt x="2711" y="11990"/>
                    <a:pt x="2868" y="12081"/>
                  </a:cubicBezTo>
                  <a:cubicBezTo>
                    <a:pt x="3032" y="12162"/>
                    <a:pt x="3118" y="12206"/>
                    <a:pt x="3118" y="12206"/>
                  </a:cubicBezTo>
                  <a:cubicBezTo>
                    <a:pt x="3125" y="12209"/>
                    <a:pt x="3132" y="12210"/>
                    <a:pt x="3139" y="12210"/>
                  </a:cubicBezTo>
                  <a:cubicBezTo>
                    <a:pt x="3151" y="12210"/>
                    <a:pt x="3164" y="12206"/>
                    <a:pt x="3174" y="12196"/>
                  </a:cubicBezTo>
                  <a:cubicBezTo>
                    <a:pt x="3192" y="12176"/>
                    <a:pt x="3192" y="12146"/>
                    <a:pt x="3173" y="12128"/>
                  </a:cubicBezTo>
                  <a:lnTo>
                    <a:pt x="3169" y="12124"/>
                  </a:lnTo>
                  <a:cubicBezTo>
                    <a:pt x="3169" y="12124"/>
                    <a:pt x="3100" y="12057"/>
                    <a:pt x="2971" y="11931"/>
                  </a:cubicBezTo>
                  <a:cubicBezTo>
                    <a:pt x="2906" y="11871"/>
                    <a:pt x="2826" y="11795"/>
                    <a:pt x="2732" y="11706"/>
                  </a:cubicBezTo>
                  <a:cubicBezTo>
                    <a:pt x="2686" y="11662"/>
                    <a:pt x="2636" y="11616"/>
                    <a:pt x="2582" y="11565"/>
                  </a:cubicBezTo>
                  <a:cubicBezTo>
                    <a:pt x="2534" y="11511"/>
                    <a:pt x="2482" y="11452"/>
                    <a:pt x="2426" y="11390"/>
                  </a:cubicBezTo>
                  <a:cubicBezTo>
                    <a:pt x="2322" y="11264"/>
                    <a:pt x="2190" y="11141"/>
                    <a:pt x="2072" y="10987"/>
                  </a:cubicBezTo>
                  <a:cubicBezTo>
                    <a:pt x="1961" y="10827"/>
                    <a:pt x="1832" y="10664"/>
                    <a:pt x="1710" y="10484"/>
                  </a:cubicBezTo>
                  <a:cubicBezTo>
                    <a:pt x="1495" y="10102"/>
                    <a:pt x="1245" y="9679"/>
                    <a:pt x="1145" y="9171"/>
                  </a:cubicBezTo>
                  <a:cubicBezTo>
                    <a:pt x="1024" y="8675"/>
                    <a:pt x="986" y="8119"/>
                    <a:pt x="1101" y="7546"/>
                  </a:cubicBezTo>
                  <a:cubicBezTo>
                    <a:pt x="1212" y="6972"/>
                    <a:pt x="1435" y="6382"/>
                    <a:pt x="1761" y="5804"/>
                  </a:cubicBezTo>
                  <a:cubicBezTo>
                    <a:pt x="1848" y="5663"/>
                    <a:pt x="1920" y="5511"/>
                    <a:pt x="2022" y="5373"/>
                  </a:cubicBezTo>
                  <a:cubicBezTo>
                    <a:pt x="2121" y="5234"/>
                    <a:pt x="2219" y="5093"/>
                    <a:pt x="2319" y="4952"/>
                  </a:cubicBezTo>
                  <a:cubicBezTo>
                    <a:pt x="2541" y="4683"/>
                    <a:pt x="2764" y="4406"/>
                    <a:pt x="3022" y="4153"/>
                  </a:cubicBezTo>
                  <a:cubicBezTo>
                    <a:pt x="3529" y="3645"/>
                    <a:pt x="4073" y="3133"/>
                    <a:pt x="4683" y="2695"/>
                  </a:cubicBezTo>
                  <a:cubicBezTo>
                    <a:pt x="4978" y="2459"/>
                    <a:pt x="5307" y="2275"/>
                    <a:pt x="5626" y="2074"/>
                  </a:cubicBezTo>
                  <a:cubicBezTo>
                    <a:pt x="5961" y="1904"/>
                    <a:pt x="6290" y="1720"/>
                    <a:pt x="6641" y="1593"/>
                  </a:cubicBezTo>
                  <a:cubicBezTo>
                    <a:pt x="7325" y="1296"/>
                    <a:pt x="8054" y="1152"/>
                    <a:pt x="8751" y="1046"/>
                  </a:cubicBezTo>
                  <a:cubicBezTo>
                    <a:pt x="9104" y="1011"/>
                    <a:pt x="9448" y="975"/>
                    <a:pt x="9786" y="952"/>
                  </a:cubicBezTo>
                  <a:cubicBezTo>
                    <a:pt x="9955" y="942"/>
                    <a:pt x="10121" y="934"/>
                    <a:pt x="10286" y="925"/>
                  </a:cubicBezTo>
                  <a:cubicBezTo>
                    <a:pt x="10449" y="911"/>
                    <a:pt x="10611" y="897"/>
                    <a:pt x="10772" y="897"/>
                  </a:cubicBezTo>
                  <a:cubicBezTo>
                    <a:pt x="11364" y="871"/>
                    <a:pt x="11926" y="833"/>
                    <a:pt x="12450" y="833"/>
                  </a:cubicBezTo>
                  <a:cubicBezTo>
                    <a:pt x="12491" y="833"/>
                    <a:pt x="12531" y="833"/>
                    <a:pt x="12571" y="834"/>
                  </a:cubicBezTo>
                  <a:cubicBezTo>
                    <a:pt x="12850" y="836"/>
                    <a:pt x="13118" y="838"/>
                    <a:pt x="13373" y="840"/>
                  </a:cubicBezTo>
                  <a:cubicBezTo>
                    <a:pt x="13627" y="861"/>
                    <a:pt x="13871" y="866"/>
                    <a:pt x="14100" y="878"/>
                  </a:cubicBezTo>
                  <a:cubicBezTo>
                    <a:pt x="14556" y="901"/>
                    <a:pt x="14947" y="950"/>
                    <a:pt x="15282" y="965"/>
                  </a:cubicBezTo>
                  <a:cubicBezTo>
                    <a:pt x="15949" y="1053"/>
                    <a:pt x="16338" y="1073"/>
                    <a:pt x="16338" y="1073"/>
                  </a:cubicBezTo>
                  <a:cubicBezTo>
                    <a:pt x="16339" y="1074"/>
                    <a:pt x="16340" y="1074"/>
                    <a:pt x="16341" y="1074"/>
                  </a:cubicBezTo>
                  <a:cubicBezTo>
                    <a:pt x="16360" y="1074"/>
                    <a:pt x="16378" y="1064"/>
                    <a:pt x="16386" y="1045"/>
                  </a:cubicBezTo>
                  <a:cubicBezTo>
                    <a:pt x="16397" y="1021"/>
                    <a:pt x="16386" y="992"/>
                    <a:pt x="16362" y="981"/>
                  </a:cubicBezTo>
                  <a:cubicBezTo>
                    <a:pt x="16362" y="981"/>
                    <a:pt x="16273" y="941"/>
                    <a:pt x="16107" y="866"/>
                  </a:cubicBezTo>
                  <a:cubicBezTo>
                    <a:pt x="15940" y="796"/>
                    <a:pt x="15696" y="691"/>
                    <a:pt x="15381" y="572"/>
                  </a:cubicBezTo>
                  <a:cubicBezTo>
                    <a:pt x="15218" y="519"/>
                    <a:pt x="15036" y="468"/>
                    <a:pt x="14836" y="411"/>
                  </a:cubicBezTo>
                  <a:cubicBezTo>
                    <a:pt x="14638" y="354"/>
                    <a:pt x="14420" y="284"/>
                    <a:pt x="14185" y="247"/>
                  </a:cubicBezTo>
                  <a:cubicBezTo>
                    <a:pt x="13951" y="204"/>
                    <a:pt x="13703" y="151"/>
                    <a:pt x="13437" y="109"/>
                  </a:cubicBezTo>
                  <a:cubicBezTo>
                    <a:pt x="13170" y="82"/>
                    <a:pt x="12891" y="53"/>
                    <a:pt x="12598" y="24"/>
                  </a:cubicBezTo>
                  <a:cubicBezTo>
                    <a:pt x="12327" y="12"/>
                    <a:pt x="12045" y="1"/>
                    <a:pt x="11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3880500" y="2972025"/>
              <a:ext cx="525150" cy="529800"/>
            </a:xfrm>
            <a:custGeom>
              <a:rect b="b" l="l" r="r" t="t"/>
              <a:pathLst>
                <a:path extrusionOk="0" h="21192" w="21006">
                  <a:moveTo>
                    <a:pt x="11908" y="1"/>
                  </a:moveTo>
                  <a:cubicBezTo>
                    <a:pt x="11875" y="1"/>
                    <a:pt x="11839" y="1"/>
                    <a:pt x="11798" y="3"/>
                  </a:cubicBezTo>
                  <a:lnTo>
                    <a:pt x="11471" y="21"/>
                  </a:lnTo>
                  <a:lnTo>
                    <a:pt x="10819" y="60"/>
                  </a:lnTo>
                  <a:cubicBezTo>
                    <a:pt x="9955" y="169"/>
                    <a:pt x="9090" y="312"/>
                    <a:pt x="8258" y="577"/>
                  </a:cubicBezTo>
                  <a:cubicBezTo>
                    <a:pt x="6581" y="1060"/>
                    <a:pt x="5034" y="1917"/>
                    <a:pt x="3719" y="2995"/>
                  </a:cubicBezTo>
                  <a:cubicBezTo>
                    <a:pt x="3065" y="3544"/>
                    <a:pt x="2493" y="4169"/>
                    <a:pt x="1973" y="4829"/>
                  </a:cubicBezTo>
                  <a:cubicBezTo>
                    <a:pt x="1478" y="5505"/>
                    <a:pt x="1055" y="6224"/>
                    <a:pt x="724" y="6981"/>
                  </a:cubicBezTo>
                  <a:cubicBezTo>
                    <a:pt x="420" y="7747"/>
                    <a:pt x="202" y="8539"/>
                    <a:pt x="100" y="9335"/>
                  </a:cubicBezTo>
                  <a:cubicBezTo>
                    <a:pt x="14" y="10130"/>
                    <a:pt x="1" y="10926"/>
                    <a:pt x="131" y="11683"/>
                  </a:cubicBezTo>
                  <a:cubicBezTo>
                    <a:pt x="357" y="13203"/>
                    <a:pt x="962" y="14552"/>
                    <a:pt x="1674" y="15663"/>
                  </a:cubicBezTo>
                  <a:cubicBezTo>
                    <a:pt x="2398" y="16772"/>
                    <a:pt x="3229" y="17655"/>
                    <a:pt x="4008" y="18372"/>
                  </a:cubicBezTo>
                  <a:cubicBezTo>
                    <a:pt x="4410" y="18718"/>
                    <a:pt x="4776" y="19053"/>
                    <a:pt x="5154" y="19311"/>
                  </a:cubicBezTo>
                  <a:cubicBezTo>
                    <a:pt x="5523" y="19581"/>
                    <a:pt x="5853" y="19838"/>
                    <a:pt x="6183" y="20027"/>
                  </a:cubicBezTo>
                  <a:cubicBezTo>
                    <a:pt x="6506" y="20225"/>
                    <a:pt x="6791" y="20408"/>
                    <a:pt x="7042" y="20555"/>
                  </a:cubicBezTo>
                  <a:cubicBezTo>
                    <a:pt x="7298" y="20692"/>
                    <a:pt x="7516" y="20810"/>
                    <a:pt x="7693" y="20904"/>
                  </a:cubicBezTo>
                  <a:cubicBezTo>
                    <a:pt x="8050" y="21088"/>
                    <a:pt x="8241" y="21186"/>
                    <a:pt x="8241" y="21186"/>
                  </a:cubicBezTo>
                  <a:cubicBezTo>
                    <a:pt x="8248" y="21190"/>
                    <a:pt x="8255" y="21191"/>
                    <a:pt x="8263" y="21191"/>
                  </a:cubicBezTo>
                  <a:cubicBezTo>
                    <a:pt x="8278" y="21191"/>
                    <a:pt x="8292" y="21185"/>
                    <a:pt x="8301" y="21172"/>
                  </a:cubicBezTo>
                  <a:cubicBezTo>
                    <a:pt x="8316" y="21150"/>
                    <a:pt x="8312" y="21121"/>
                    <a:pt x="8290" y="21105"/>
                  </a:cubicBezTo>
                  <a:cubicBezTo>
                    <a:pt x="8290" y="21105"/>
                    <a:pt x="8118" y="20979"/>
                    <a:pt x="7794" y="20741"/>
                  </a:cubicBezTo>
                  <a:cubicBezTo>
                    <a:pt x="7631" y="20625"/>
                    <a:pt x="7428" y="20483"/>
                    <a:pt x="7192" y="20315"/>
                  </a:cubicBezTo>
                  <a:cubicBezTo>
                    <a:pt x="6960" y="20140"/>
                    <a:pt x="6705" y="19930"/>
                    <a:pt x="6415" y="19700"/>
                  </a:cubicBezTo>
                  <a:cubicBezTo>
                    <a:pt x="5841" y="19239"/>
                    <a:pt x="5166" y="18643"/>
                    <a:pt x="4450" y="17915"/>
                  </a:cubicBezTo>
                  <a:cubicBezTo>
                    <a:pt x="3755" y="17170"/>
                    <a:pt x="2999" y="16299"/>
                    <a:pt x="2363" y="15234"/>
                  </a:cubicBezTo>
                  <a:cubicBezTo>
                    <a:pt x="1715" y="14178"/>
                    <a:pt x="1203" y="12925"/>
                    <a:pt x="957" y="11546"/>
                  </a:cubicBezTo>
                  <a:cubicBezTo>
                    <a:pt x="929" y="11373"/>
                    <a:pt x="886" y="11201"/>
                    <a:pt x="868" y="11024"/>
                  </a:cubicBezTo>
                  <a:cubicBezTo>
                    <a:pt x="853" y="10847"/>
                    <a:pt x="838" y="10670"/>
                    <a:pt x="822" y="10490"/>
                  </a:cubicBezTo>
                  <a:cubicBezTo>
                    <a:pt x="798" y="10311"/>
                    <a:pt x="800" y="10130"/>
                    <a:pt x="798" y="9947"/>
                  </a:cubicBezTo>
                  <a:cubicBezTo>
                    <a:pt x="800" y="9765"/>
                    <a:pt x="785" y="9580"/>
                    <a:pt x="800" y="9396"/>
                  </a:cubicBezTo>
                  <a:cubicBezTo>
                    <a:pt x="837" y="8656"/>
                    <a:pt x="981" y="7906"/>
                    <a:pt x="1207" y="7161"/>
                  </a:cubicBezTo>
                  <a:cubicBezTo>
                    <a:pt x="1461" y="6427"/>
                    <a:pt x="1796" y="5698"/>
                    <a:pt x="2251" y="5027"/>
                  </a:cubicBezTo>
                  <a:cubicBezTo>
                    <a:pt x="2493" y="4704"/>
                    <a:pt x="2725" y="4366"/>
                    <a:pt x="3017" y="4075"/>
                  </a:cubicBezTo>
                  <a:cubicBezTo>
                    <a:pt x="3286" y="3765"/>
                    <a:pt x="3594" y="3489"/>
                    <a:pt x="3906" y="3217"/>
                  </a:cubicBezTo>
                  <a:cubicBezTo>
                    <a:pt x="4552" y="2701"/>
                    <a:pt x="5251" y="2232"/>
                    <a:pt x="6013" y="1882"/>
                  </a:cubicBezTo>
                  <a:cubicBezTo>
                    <a:pt x="6777" y="1538"/>
                    <a:pt x="7570" y="1254"/>
                    <a:pt x="8390" y="1083"/>
                  </a:cubicBezTo>
                  <a:cubicBezTo>
                    <a:pt x="9205" y="889"/>
                    <a:pt x="10042" y="816"/>
                    <a:pt x="10868" y="774"/>
                  </a:cubicBezTo>
                  <a:lnTo>
                    <a:pt x="11491" y="767"/>
                  </a:lnTo>
                  <a:lnTo>
                    <a:pt x="11800" y="764"/>
                  </a:lnTo>
                  <a:cubicBezTo>
                    <a:pt x="11871" y="764"/>
                    <a:pt x="12002" y="776"/>
                    <a:pt x="12100" y="781"/>
                  </a:cubicBezTo>
                  <a:lnTo>
                    <a:pt x="12732" y="823"/>
                  </a:lnTo>
                  <a:cubicBezTo>
                    <a:pt x="12947" y="831"/>
                    <a:pt x="13132" y="879"/>
                    <a:pt x="13332" y="904"/>
                  </a:cubicBezTo>
                  <a:cubicBezTo>
                    <a:pt x="14914" y="1121"/>
                    <a:pt x="16431" y="1739"/>
                    <a:pt x="17548" y="2729"/>
                  </a:cubicBezTo>
                  <a:cubicBezTo>
                    <a:pt x="18687" y="3701"/>
                    <a:pt x="19410" y="5014"/>
                    <a:pt x="19771" y="6337"/>
                  </a:cubicBezTo>
                  <a:cubicBezTo>
                    <a:pt x="20120" y="7669"/>
                    <a:pt x="20111" y="9020"/>
                    <a:pt x="19838" y="10201"/>
                  </a:cubicBezTo>
                  <a:cubicBezTo>
                    <a:pt x="19584" y="11392"/>
                    <a:pt x="19040" y="12397"/>
                    <a:pt x="18429" y="13176"/>
                  </a:cubicBezTo>
                  <a:cubicBezTo>
                    <a:pt x="17810" y="13957"/>
                    <a:pt x="17075" y="14464"/>
                    <a:pt x="16428" y="14785"/>
                  </a:cubicBezTo>
                  <a:cubicBezTo>
                    <a:pt x="15779" y="15107"/>
                    <a:pt x="15215" y="15260"/>
                    <a:pt x="14829" y="15339"/>
                  </a:cubicBezTo>
                  <a:cubicBezTo>
                    <a:pt x="14438" y="15411"/>
                    <a:pt x="14229" y="15449"/>
                    <a:pt x="14229" y="15449"/>
                  </a:cubicBezTo>
                  <a:lnTo>
                    <a:pt x="14225" y="15450"/>
                  </a:lnTo>
                  <a:cubicBezTo>
                    <a:pt x="14201" y="15454"/>
                    <a:pt x="14185" y="15475"/>
                    <a:pt x="14186" y="15499"/>
                  </a:cubicBezTo>
                  <a:cubicBezTo>
                    <a:pt x="14187" y="15524"/>
                    <a:pt x="14207" y="15544"/>
                    <a:pt x="14233" y="15544"/>
                  </a:cubicBezTo>
                  <a:cubicBezTo>
                    <a:pt x="14233" y="15544"/>
                    <a:pt x="14234" y="15544"/>
                    <a:pt x="14234" y="15544"/>
                  </a:cubicBezTo>
                  <a:cubicBezTo>
                    <a:pt x="14234" y="15544"/>
                    <a:pt x="14450" y="15536"/>
                    <a:pt x="14855" y="15519"/>
                  </a:cubicBezTo>
                  <a:cubicBezTo>
                    <a:pt x="15259" y="15488"/>
                    <a:pt x="15855" y="15395"/>
                    <a:pt x="16581" y="15134"/>
                  </a:cubicBezTo>
                  <a:cubicBezTo>
                    <a:pt x="17307" y="14875"/>
                    <a:pt x="18141" y="14376"/>
                    <a:pt x="18892" y="13585"/>
                  </a:cubicBezTo>
                  <a:cubicBezTo>
                    <a:pt x="19641" y="12797"/>
                    <a:pt x="20308" y="11712"/>
                    <a:pt x="20663" y="10410"/>
                  </a:cubicBezTo>
                  <a:cubicBezTo>
                    <a:pt x="20857" y="9763"/>
                    <a:pt x="20941" y="9061"/>
                    <a:pt x="20976" y="8335"/>
                  </a:cubicBezTo>
                  <a:cubicBezTo>
                    <a:pt x="21006" y="7605"/>
                    <a:pt x="20907" y="6849"/>
                    <a:pt x="20735" y="6091"/>
                  </a:cubicBezTo>
                  <a:cubicBezTo>
                    <a:pt x="20566" y="5330"/>
                    <a:pt x="20248" y="4579"/>
                    <a:pt x="19823" y="3875"/>
                  </a:cubicBezTo>
                  <a:cubicBezTo>
                    <a:pt x="19620" y="3516"/>
                    <a:pt x="19360" y="3190"/>
                    <a:pt x="19099" y="2859"/>
                  </a:cubicBezTo>
                  <a:cubicBezTo>
                    <a:pt x="18957" y="2705"/>
                    <a:pt x="18812" y="2551"/>
                    <a:pt x="18665" y="2398"/>
                  </a:cubicBezTo>
                  <a:cubicBezTo>
                    <a:pt x="18519" y="2244"/>
                    <a:pt x="18347" y="2117"/>
                    <a:pt x="18187" y="1975"/>
                  </a:cubicBezTo>
                  <a:cubicBezTo>
                    <a:pt x="17524" y="1442"/>
                    <a:pt x="16780" y="973"/>
                    <a:pt x="15962" y="675"/>
                  </a:cubicBezTo>
                  <a:cubicBezTo>
                    <a:pt x="15149" y="367"/>
                    <a:pt x="14308" y="145"/>
                    <a:pt x="13421" y="68"/>
                  </a:cubicBezTo>
                  <a:cubicBezTo>
                    <a:pt x="13207" y="51"/>
                    <a:pt x="12981" y="14"/>
                    <a:pt x="12775" y="14"/>
                  </a:cubicBezTo>
                  <a:cubicBezTo>
                    <a:pt x="12772" y="14"/>
                    <a:pt x="12769" y="14"/>
                    <a:pt x="12766" y="14"/>
                  </a:cubicBezTo>
                  <a:lnTo>
                    <a:pt x="12132" y="4"/>
                  </a:lnTo>
                  <a:cubicBezTo>
                    <a:pt x="12052" y="4"/>
                    <a:pt x="11988" y="1"/>
                    <a:pt x="1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3187300" y="3074850"/>
              <a:ext cx="644525" cy="255900"/>
            </a:xfrm>
            <a:custGeom>
              <a:rect b="b" l="l" r="r" t="t"/>
              <a:pathLst>
                <a:path extrusionOk="0" h="10236" w="25781">
                  <a:moveTo>
                    <a:pt x="6573" y="0"/>
                  </a:moveTo>
                  <a:cubicBezTo>
                    <a:pt x="5298" y="0"/>
                    <a:pt x="3969" y="202"/>
                    <a:pt x="2818" y="876"/>
                  </a:cubicBezTo>
                  <a:cubicBezTo>
                    <a:pt x="2194" y="1234"/>
                    <a:pt x="1635" y="1720"/>
                    <a:pt x="1202" y="2294"/>
                  </a:cubicBezTo>
                  <a:lnTo>
                    <a:pt x="1120" y="2400"/>
                  </a:lnTo>
                  <a:lnTo>
                    <a:pt x="1099" y="2427"/>
                  </a:lnTo>
                  <a:lnTo>
                    <a:pt x="1088" y="2440"/>
                  </a:lnTo>
                  <a:cubicBezTo>
                    <a:pt x="1086" y="2444"/>
                    <a:pt x="1085" y="2445"/>
                    <a:pt x="1085" y="2445"/>
                  </a:cubicBezTo>
                  <a:cubicBezTo>
                    <a:pt x="1084" y="2445"/>
                    <a:pt x="1085" y="2444"/>
                    <a:pt x="1085" y="2444"/>
                  </a:cubicBezTo>
                  <a:lnTo>
                    <a:pt x="1085" y="2444"/>
                  </a:lnTo>
                  <a:cubicBezTo>
                    <a:pt x="1084" y="2444"/>
                    <a:pt x="1081" y="2450"/>
                    <a:pt x="1059" y="2484"/>
                  </a:cubicBezTo>
                  <a:lnTo>
                    <a:pt x="1029" y="2536"/>
                  </a:lnTo>
                  <a:lnTo>
                    <a:pt x="903" y="2748"/>
                  </a:lnTo>
                  <a:cubicBezTo>
                    <a:pt x="822" y="2894"/>
                    <a:pt x="734" y="3011"/>
                    <a:pt x="659" y="3183"/>
                  </a:cubicBezTo>
                  <a:cubicBezTo>
                    <a:pt x="584" y="3348"/>
                    <a:pt x="508" y="3511"/>
                    <a:pt x="433" y="3674"/>
                  </a:cubicBezTo>
                  <a:cubicBezTo>
                    <a:pt x="369" y="3839"/>
                    <a:pt x="318" y="4006"/>
                    <a:pt x="262" y="4172"/>
                  </a:cubicBezTo>
                  <a:cubicBezTo>
                    <a:pt x="59" y="4842"/>
                    <a:pt x="1" y="5568"/>
                    <a:pt x="134" y="6258"/>
                  </a:cubicBezTo>
                  <a:cubicBezTo>
                    <a:pt x="260" y="6951"/>
                    <a:pt x="587" y="7586"/>
                    <a:pt x="1020" y="8083"/>
                  </a:cubicBezTo>
                  <a:cubicBezTo>
                    <a:pt x="1890" y="9091"/>
                    <a:pt x="3089" y="9578"/>
                    <a:pt x="4189" y="9695"/>
                  </a:cubicBezTo>
                  <a:cubicBezTo>
                    <a:pt x="4341" y="9709"/>
                    <a:pt x="4491" y="9716"/>
                    <a:pt x="4640" y="9716"/>
                  </a:cubicBezTo>
                  <a:cubicBezTo>
                    <a:pt x="5579" y="9716"/>
                    <a:pt x="6449" y="9444"/>
                    <a:pt x="7080" y="8977"/>
                  </a:cubicBezTo>
                  <a:cubicBezTo>
                    <a:pt x="7820" y="8444"/>
                    <a:pt x="8230" y="7739"/>
                    <a:pt x="8420" y="7152"/>
                  </a:cubicBezTo>
                  <a:cubicBezTo>
                    <a:pt x="8608" y="6558"/>
                    <a:pt x="8660" y="6079"/>
                    <a:pt x="8671" y="5756"/>
                  </a:cubicBezTo>
                  <a:cubicBezTo>
                    <a:pt x="8673" y="5433"/>
                    <a:pt x="8674" y="5261"/>
                    <a:pt x="8674" y="5261"/>
                  </a:cubicBezTo>
                  <a:cubicBezTo>
                    <a:pt x="8674" y="5238"/>
                    <a:pt x="8658" y="5218"/>
                    <a:pt x="8635" y="5214"/>
                  </a:cubicBezTo>
                  <a:cubicBezTo>
                    <a:pt x="8632" y="5213"/>
                    <a:pt x="8629" y="5213"/>
                    <a:pt x="8626" y="5213"/>
                  </a:cubicBezTo>
                  <a:cubicBezTo>
                    <a:pt x="8603" y="5213"/>
                    <a:pt x="8584" y="5229"/>
                    <a:pt x="8580" y="5252"/>
                  </a:cubicBezTo>
                  <a:lnTo>
                    <a:pt x="8579" y="5256"/>
                  </a:lnTo>
                  <a:cubicBezTo>
                    <a:pt x="8579" y="5256"/>
                    <a:pt x="8549" y="5422"/>
                    <a:pt x="8491" y="5734"/>
                  </a:cubicBezTo>
                  <a:cubicBezTo>
                    <a:pt x="8433" y="6042"/>
                    <a:pt x="8316" y="6493"/>
                    <a:pt x="8068" y="7005"/>
                  </a:cubicBezTo>
                  <a:cubicBezTo>
                    <a:pt x="7821" y="7515"/>
                    <a:pt x="7390" y="8071"/>
                    <a:pt x="6739" y="8452"/>
                  </a:cubicBezTo>
                  <a:cubicBezTo>
                    <a:pt x="6251" y="8741"/>
                    <a:pt x="5633" y="8905"/>
                    <a:pt x="4967" y="8905"/>
                  </a:cubicBezTo>
                  <a:cubicBezTo>
                    <a:pt x="4748" y="8905"/>
                    <a:pt x="4524" y="8887"/>
                    <a:pt x="4297" y="8850"/>
                  </a:cubicBezTo>
                  <a:cubicBezTo>
                    <a:pt x="3388" y="8703"/>
                    <a:pt x="2430" y="8231"/>
                    <a:pt x="1784" y="7444"/>
                  </a:cubicBezTo>
                  <a:cubicBezTo>
                    <a:pt x="1466" y="7049"/>
                    <a:pt x="1237" y="6578"/>
                    <a:pt x="1135" y="6065"/>
                  </a:cubicBezTo>
                  <a:cubicBezTo>
                    <a:pt x="1034" y="5550"/>
                    <a:pt x="1075" y="4996"/>
                    <a:pt x="1217" y="4442"/>
                  </a:cubicBezTo>
                  <a:cubicBezTo>
                    <a:pt x="1260" y="4305"/>
                    <a:pt x="1297" y="4164"/>
                    <a:pt x="1344" y="4028"/>
                  </a:cubicBezTo>
                  <a:lnTo>
                    <a:pt x="1509" y="3634"/>
                  </a:lnTo>
                  <a:cubicBezTo>
                    <a:pt x="1555" y="3505"/>
                    <a:pt x="1657" y="3353"/>
                    <a:pt x="1727" y="3213"/>
                  </a:cubicBezTo>
                  <a:lnTo>
                    <a:pt x="1843" y="2997"/>
                  </a:lnTo>
                  <a:lnTo>
                    <a:pt x="1863" y="2961"/>
                  </a:lnTo>
                  <a:lnTo>
                    <a:pt x="1870" y="2952"/>
                  </a:lnTo>
                  <a:lnTo>
                    <a:pt x="1887" y="2929"/>
                  </a:lnTo>
                  <a:lnTo>
                    <a:pt x="1952" y="2839"/>
                  </a:lnTo>
                  <a:cubicBezTo>
                    <a:pt x="2288" y="2352"/>
                    <a:pt x="2735" y="1932"/>
                    <a:pt x="3255" y="1598"/>
                  </a:cubicBezTo>
                  <a:cubicBezTo>
                    <a:pt x="3775" y="1264"/>
                    <a:pt x="4366" y="1015"/>
                    <a:pt x="4989" y="847"/>
                  </a:cubicBezTo>
                  <a:cubicBezTo>
                    <a:pt x="5612" y="672"/>
                    <a:pt x="6266" y="566"/>
                    <a:pt x="6929" y="528"/>
                  </a:cubicBezTo>
                  <a:cubicBezTo>
                    <a:pt x="7135" y="517"/>
                    <a:pt x="7340" y="512"/>
                    <a:pt x="7547" y="512"/>
                  </a:cubicBezTo>
                  <a:cubicBezTo>
                    <a:pt x="8675" y="512"/>
                    <a:pt x="9812" y="673"/>
                    <a:pt x="10893" y="972"/>
                  </a:cubicBezTo>
                  <a:cubicBezTo>
                    <a:pt x="12177" y="1316"/>
                    <a:pt x="13391" y="1827"/>
                    <a:pt x="14507" y="2422"/>
                  </a:cubicBezTo>
                  <a:cubicBezTo>
                    <a:pt x="15625" y="3015"/>
                    <a:pt x="16655" y="3666"/>
                    <a:pt x="17631" y="4282"/>
                  </a:cubicBezTo>
                  <a:cubicBezTo>
                    <a:pt x="18600" y="4910"/>
                    <a:pt x="19517" y="5505"/>
                    <a:pt x="20336" y="6095"/>
                  </a:cubicBezTo>
                  <a:cubicBezTo>
                    <a:pt x="20751" y="6382"/>
                    <a:pt x="21138" y="6674"/>
                    <a:pt x="21514" y="6943"/>
                  </a:cubicBezTo>
                  <a:cubicBezTo>
                    <a:pt x="21877" y="7226"/>
                    <a:pt x="22231" y="7483"/>
                    <a:pt x="22559" y="7731"/>
                  </a:cubicBezTo>
                  <a:cubicBezTo>
                    <a:pt x="22881" y="7988"/>
                    <a:pt x="23186" y="8225"/>
                    <a:pt x="23470" y="8441"/>
                  </a:cubicBezTo>
                  <a:cubicBezTo>
                    <a:pt x="23749" y="8665"/>
                    <a:pt x="24005" y="8869"/>
                    <a:pt x="24236" y="9054"/>
                  </a:cubicBezTo>
                  <a:cubicBezTo>
                    <a:pt x="24703" y="9419"/>
                    <a:pt x="25061" y="9724"/>
                    <a:pt x="25312" y="9922"/>
                  </a:cubicBezTo>
                  <a:cubicBezTo>
                    <a:pt x="25564" y="10119"/>
                    <a:pt x="25697" y="10225"/>
                    <a:pt x="25697" y="10225"/>
                  </a:cubicBezTo>
                  <a:cubicBezTo>
                    <a:pt x="25707" y="10232"/>
                    <a:pt x="25717" y="10236"/>
                    <a:pt x="25728" y="10236"/>
                  </a:cubicBezTo>
                  <a:cubicBezTo>
                    <a:pt x="25739" y="10236"/>
                    <a:pt x="25749" y="10232"/>
                    <a:pt x="25758" y="10224"/>
                  </a:cubicBezTo>
                  <a:cubicBezTo>
                    <a:pt x="25779" y="10207"/>
                    <a:pt x="25781" y="10177"/>
                    <a:pt x="25764" y="10156"/>
                  </a:cubicBezTo>
                  <a:cubicBezTo>
                    <a:pt x="25764" y="10156"/>
                    <a:pt x="25653" y="10027"/>
                    <a:pt x="25445" y="9784"/>
                  </a:cubicBezTo>
                  <a:cubicBezTo>
                    <a:pt x="25231" y="9544"/>
                    <a:pt x="24932" y="9185"/>
                    <a:pt x="24511" y="8758"/>
                  </a:cubicBezTo>
                  <a:cubicBezTo>
                    <a:pt x="24100" y="8321"/>
                    <a:pt x="23581" y="7810"/>
                    <a:pt x="22968" y="7244"/>
                  </a:cubicBezTo>
                  <a:cubicBezTo>
                    <a:pt x="22655" y="6969"/>
                    <a:pt x="22326" y="6669"/>
                    <a:pt x="21968" y="6367"/>
                  </a:cubicBezTo>
                  <a:cubicBezTo>
                    <a:pt x="21602" y="6074"/>
                    <a:pt x="21227" y="5754"/>
                    <a:pt x="20817" y="5442"/>
                  </a:cubicBezTo>
                  <a:cubicBezTo>
                    <a:pt x="19997" y="4819"/>
                    <a:pt x="19083" y="4175"/>
                    <a:pt x="18068" y="3569"/>
                  </a:cubicBezTo>
                  <a:cubicBezTo>
                    <a:pt x="17048" y="2970"/>
                    <a:pt x="15915" y="2436"/>
                    <a:pt x="14719" y="1960"/>
                  </a:cubicBezTo>
                  <a:cubicBezTo>
                    <a:pt x="13521" y="1487"/>
                    <a:pt x="12268" y="1050"/>
                    <a:pt x="10969" y="691"/>
                  </a:cubicBezTo>
                  <a:cubicBezTo>
                    <a:pt x="9670" y="333"/>
                    <a:pt x="8315" y="71"/>
                    <a:pt x="6924" y="5"/>
                  </a:cubicBezTo>
                  <a:cubicBezTo>
                    <a:pt x="6808" y="2"/>
                    <a:pt x="6691" y="0"/>
                    <a:pt x="6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3813825" y="3042200"/>
              <a:ext cx="27875" cy="27850"/>
            </a:xfrm>
            <a:custGeom>
              <a:rect b="b" l="l" r="r" t="t"/>
              <a:pathLst>
                <a:path extrusionOk="0" h="1114" w="1115">
                  <a:moveTo>
                    <a:pt x="558" y="0"/>
                  </a:moveTo>
                  <a:cubicBezTo>
                    <a:pt x="250" y="0"/>
                    <a:pt x="1" y="250"/>
                    <a:pt x="1" y="556"/>
                  </a:cubicBezTo>
                  <a:cubicBezTo>
                    <a:pt x="1" y="864"/>
                    <a:pt x="250" y="1114"/>
                    <a:pt x="558" y="1114"/>
                  </a:cubicBezTo>
                  <a:cubicBezTo>
                    <a:pt x="866" y="1114"/>
                    <a:pt x="1115" y="864"/>
                    <a:pt x="1115" y="556"/>
                  </a:cubicBezTo>
                  <a:cubicBezTo>
                    <a:pt x="1115" y="250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5273000" y="30375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3294750" y="3175450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0"/>
                  </a:moveTo>
                  <a:cubicBezTo>
                    <a:pt x="250" y="0"/>
                    <a:pt x="0" y="250"/>
                    <a:pt x="0" y="557"/>
                  </a:cubicBezTo>
                  <a:cubicBezTo>
                    <a:pt x="0" y="865"/>
                    <a:pt x="250" y="1114"/>
                    <a:pt x="558" y="1114"/>
                  </a:cubicBezTo>
                  <a:cubicBezTo>
                    <a:pt x="865" y="1114"/>
                    <a:pt x="1114" y="865"/>
                    <a:pt x="1114" y="557"/>
                  </a:cubicBezTo>
                  <a:cubicBezTo>
                    <a:pt x="1114" y="250"/>
                    <a:pt x="865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3027600" y="360502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7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7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6052650" y="3553975"/>
              <a:ext cx="27850" cy="27875"/>
            </a:xfrm>
            <a:custGeom>
              <a:rect b="b" l="l" r="r" t="t"/>
              <a:pathLst>
                <a:path extrusionOk="0" h="1115" w="1114">
                  <a:moveTo>
                    <a:pt x="557" y="1"/>
                  </a:moveTo>
                  <a:cubicBezTo>
                    <a:pt x="249" y="1"/>
                    <a:pt x="0" y="250"/>
                    <a:pt x="0" y="558"/>
                  </a:cubicBezTo>
                  <a:cubicBezTo>
                    <a:pt x="0" y="865"/>
                    <a:pt x="249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0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5808675" y="319997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7" y="1"/>
                  </a:moveTo>
                  <a:cubicBezTo>
                    <a:pt x="250" y="1"/>
                    <a:pt x="1" y="250"/>
                    <a:pt x="1" y="557"/>
                  </a:cubicBezTo>
                  <a:cubicBezTo>
                    <a:pt x="1" y="865"/>
                    <a:pt x="250" y="1115"/>
                    <a:pt x="557" y="1115"/>
                  </a:cubicBezTo>
                  <a:cubicBezTo>
                    <a:pt x="865" y="1115"/>
                    <a:pt x="1115" y="865"/>
                    <a:pt x="1115" y="557"/>
                  </a:cubicBezTo>
                  <a:cubicBezTo>
                    <a:pt x="1115" y="250"/>
                    <a:pt x="865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52"/>
          <p:cNvGrpSpPr/>
          <p:nvPr/>
        </p:nvGrpSpPr>
        <p:grpSpPr>
          <a:xfrm rot="209841">
            <a:off x="2285619" y="3768976"/>
            <a:ext cx="4571107" cy="727913"/>
            <a:chOff x="2359898" y="5342377"/>
            <a:chExt cx="4571279" cy="951818"/>
          </a:xfrm>
        </p:grpSpPr>
        <p:sp>
          <p:nvSpPr>
            <p:cNvPr id="570" name="Google Shape;570;p52"/>
            <p:cNvSpPr/>
            <p:nvPr/>
          </p:nvSpPr>
          <p:spPr>
            <a:xfrm>
              <a:off x="2359898" y="5342377"/>
              <a:ext cx="4571279" cy="951818"/>
            </a:xfrm>
            <a:custGeom>
              <a:rect b="b" l="l" r="r" t="t"/>
              <a:pathLst>
                <a:path extrusionOk="0" h="11447" w="51318">
                  <a:moveTo>
                    <a:pt x="40430" y="239"/>
                  </a:moveTo>
                  <a:cubicBezTo>
                    <a:pt x="43878" y="239"/>
                    <a:pt x="47344" y="555"/>
                    <a:pt x="50810" y="1408"/>
                  </a:cubicBezTo>
                  <a:cubicBezTo>
                    <a:pt x="49678" y="2639"/>
                    <a:pt x="49068" y="3341"/>
                    <a:pt x="47840" y="4815"/>
                  </a:cubicBezTo>
                  <a:lnTo>
                    <a:pt x="47785" y="4882"/>
                  </a:lnTo>
                  <a:lnTo>
                    <a:pt x="47831" y="4956"/>
                  </a:lnTo>
                  <a:cubicBezTo>
                    <a:pt x="49067" y="6879"/>
                    <a:pt x="49684" y="7872"/>
                    <a:pt x="50819" y="9770"/>
                  </a:cubicBezTo>
                  <a:cubicBezTo>
                    <a:pt x="47347" y="8919"/>
                    <a:pt x="43877" y="8604"/>
                    <a:pt x="40427" y="8604"/>
                  </a:cubicBezTo>
                  <a:cubicBezTo>
                    <a:pt x="35438" y="8604"/>
                    <a:pt x="30491" y="9262"/>
                    <a:pt x="25642" y="9907"/>
                  </a:cubicBezTo>
                  <a:cubicBezTo>
                    <a:pt x="20801" y="10551"/>
                    <a:pt x="15865" y="11208"/>
                    <a:pt x="10889" y="11208"/>
                  </a:cubicBezTo>
                  <a:cubicBezTo>
                    <a:pt x="7437" y="11208"/>
                    <a:pt x="3966" y="10892"/>
                    <a:pt x="496" y="10036"/>
                  </a:cubicBezTo>
                  <a:cubicBezTo>
                    <a:pt x="1629" y="8817"/>
                    <a:pt x="2241" y="8122"/>
                    <a:pt x="3470" y="6663"/>
                  </a:cubicBezTo>
                  <a:lnTo>
                    <a:pt x="3526" y="6595"/>
                  </a:lnTo>
                  <a:lnTo>
                    <a:pt x="3479" y="6522"/>
                  </a:lnTo>
                  <a:cubicBezTo>
                    <a:pt x="2245" y="4585"/>
                    <a:pt x="1630" y="3587"/>
                    <a:pt x="496" y="1677"/>
                  </a:cubicBezTo>
                  <a:lnTo>
                    <a:pt x="496" y="1677"/>
                  </a:lnTo>
                  <a:cubicBezTo>
                    <a:pt x="3971" y="2529"/>
                    <a:pt x="7443" y="2844"/>
                    <a:pt x="10894" y="2844"/>
                  </a:cubicBezTo>
                  <a:cubicBezTo>
                    <a:pt x="15882" y="2844"/>
                    <a:pt x="20827" y="2186"/>
                    <a:pt x="25676" y="1541"/>
                  </a:cubicBezTo>
                  <a:cubicBezTo>
                    <a:pt x="30517" y="896"/>
                    <a:pt x="35454" y="239"/>
                    <a:pt x="40430" y="239"/>
                  </a:cubicBezTo>
                  <a:close/>
                  <a:moveTo>
                    <a:pt x="40429" y="1"/>
                  </a:moveTo>
                  <a:cubicBezTo>
                    <a:pt x="35440" y="1"/>
                    <a:pt x="30494" y="659"/>
                    <a:pt x="25645" y="1304"/>
                  </a:cubicBezTo>
                  <a:cubicBezTo>
                    <a:pt x="20804" y="1948"/>
                    <a:pt x="15868" y="2605"/>
                    <a:pt x="10892" y="2605"/>
                  </a:cubicBezTo>
                  <a:cubicBezTo>
                    <a:pt x="7367" y="2605"/>
                    <a:pt x="3822" y="2276"/>
                    <a:pt x="278" y="1378"/>
                  </a:cubicBezTo>
                  <a:lnTo>
                    <a:pt x="0" y="1307"/>
                  </a:lnTo>
                  <a:lnTo>
                    <a:pt x="146" y="1554"/>
                  </a:lnTo>
                  <a:cubicBezTo>
                    <a:pt x="1361" y="3603"/>
                    <a:pt x="1976" y="4604"/>
                    <a:pt x="3231" y="6576"/>
                  </a:cubicBezTo>
                  <a:cubicBezTo>
                    <a:pt x="1995" y="8044"/>
                    <a:pt x="1386" y="8732"/>
                    <a:pt x="185" y="10021"/>
                  </a:cubicBezTo>
                  <a:lnTo>
                    <a:pt x="48" y="10169"/>
                  </a:lnTo>
                  <a:lnTo>
                    <a:pt x="243" y="10217"/>
                  </a:lnTo>
                  <a:cubicBezTo>
                    <a:pt x="3800" y="11117"/>
                    <a:pt x="7354" y="11446"/>
                    <a:pt x="10887" y="11446"/>
                  </a:cubicBezTo>
                  <a:cubicBezTo>
                    <a:pt x="15877" y="11446"/>
                    <a:pt x="20823" y="10788"/>
                    <a:pt x="25673" y="10143"/>
                  </a:cubicBezTo>
                  <a:cubicBezTo>
                    <a:pt x="30515" y="9499"/>
                    <a:pt x="35452" y="8842"/>
                    <a:pt x="40428" y="8842"/>
                  </a:cubicBezTo>
                  <a:cubicBezTo>
                    <a:pt x="43952" y="8842"/>
                    <a:pt x="47496" y="9171"/>
                    <a:pt x="51038" y="10069"/>
                  </a:cubicBezTo>
                  <a:lnTo>
                    <a:pt x="51318" y="10139"/>
                  </a:lnTo>
                  <a:lnTo>
                    <a:pt x="51169" y="9893"/>
                  </a:lnTo>
                  <a:cubicBezTo>
                    <a:pt x="49951" y="7854"/>
                    <a:pt x="49337" y="6860"/>
                    <a:pt x="48079" y="4900"/>
                  </a:cubicBezTo>
                  <a:cubicBezTo>
                    <a:pt x="49314" y="3419"/>
                    <a:pt x="49921" y="2724"/>
                    <a:pt x="51121" y="1421"/>
                  </a:cubicBezTo>
                  <a:lnTo>
                    <a:pt x="51256" y="1274"/>
                  </a:lnTo>
                  <a:lnTo>
                    <a:pt x="51062" y="1226"/>
                  </a:lnTo>
                  <a:cubicBezTo>
                    <a:pt x="47509" y="330"/>
                    <a:pt x="43958" y="1"/>
                    <a:pt x="404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2488302" y="5405552"/>
              <a:ext cx="4315003" cy="814447"/>
            </a:xfrm>
            <a:custGeom>
              <a:rect b="b" l="l" r="r" t="t"/>
              <a:pathLst>
                <a:path extrusionOk="0" h="10179" w="48441">
                  <a:moveTo>
                    <a:pt x="39182" y="1"/>
                  </a:moveTo>
                  <a:cubicBezTo>
                    <a:pt x="29160" y="1"/>
                    <a:pt x="19287" y="2720"/>
                    <a:pt x="9265" y="2720"/>
                  </a:cubicBezTo>
                  <a:cubicBezTo>
                    <a:pt x="6194" y="2720"/>
                    <a:pt x="3108" y="2464"/>
                    <a:pt x="0" y="1797"/>
                  </a:cubicBezTo>
                  <a:lnTo>
                    <a:pt x="0" y="1797"/>
                  </a:lnTo>
                  <a:cubicBezTo>
                    <a:pt x="1081" y="3571"/>
                    <a:pt x="1622" y="4430"/>
                    <a:pt x="2704" y="6100"/>
                  </a:cubicBezTo>
                  <a:cubicBezTo>
                    <a:pt x="1622" y="7413"/>
                    <a:pt x="1081" y="8047"/>
                    <a:pt x="0" y="9256"/>
                  </a:cubicBezTo>
                  <a:cubicBezTo>
                    <a:pt x="3108" y="9923"/>
                    <a:pt x="6194" y="10179"/>
                    <a:pt x="9265" y="10179"/>
                  </a:cubicBezTo>
                  <a:cubicBezTo>
                    <a:pt x="19287" y="10179"/>
                    <a:pt x="29160" y="7460"/>
                    <a:pt x="39182" y="7460"/>
                  </a:cubicBezTo>
                  <a:cubicBezTo>
                    <a:pt x="42251" y="7460"/>
                    <a:pt x="45335" y="7715"/>
                    <a:pt x="48441" y="8381"/>
                  </a:cubicBezTo>
                  <a:cubicBezTo>
                    <a:pt x="47358" y="6620"/>
                    <a:pt x="46818" y="5768"/>
                    <a:pt x="45736" y="4111"/>
                  </a:cubicBezTo>
                  <a:cubicBezTo>
                    <a:pt x="46818" y="2785"/>
                    <a:pt x="47358" y="2144"/>
                    <a:pt x="48441" y="922"/>
                  </a:cubicBezTo>
                  <a:cubicBezTo>
                    <a:pt x="45335" y="256"/>
                    <a:pt x="42251" y="1"/>
                    <a:pt x="39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52"/>
          <p:cNvSpPr txBox="1"/>
          <p:nvPr>
            <p:ph idx="4294967295" type="subTitle"/>
          </p:nvPr>
        </p:nvSpPr>
        <p:spPr>
          <a:xfrm>
            <a:off x="2225925" y="3950900"/>
            <a:ext cx="46923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alexakomer@tamu.edu &amp; shaheenebrahimi@tamu.edu</a:t>
            </a:r>
            <a:endParaRPr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/>
          <p:nvPr/>
        </p:nvSpPr>
        <p:spPr>
          <a:xfrm>
            <a:off x="5168370" y="1401738"/>
            <a:ext cx="681900" cy="681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20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3293732" y="1401738"/>
            <a:ext cx="681900" cy="681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20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/>
          <p:nvPr/>
        </p:nvSpPr>
        <p:spPr>
          <a:xfrm>
            <a:off x="1419094" y="1401738"/>
            <a:ext cx="681900" cy="681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20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7043008" y="1401738"/>
            <a:ext cx="681900" cy="681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20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 txBox="1"/>
          <p:nvPr>
            <p:ph type="title"/>
          </p:nvPr>
        </p:nvSpPr>
        <p:spPr>
          <a:xfrm>
            <a:off x="2694450" y="463888"/>
            <a:ext cx="3753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1251694" y="2241850"/>
            <a:ext cx="1016700" cy="4914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ancreek"/>
                <a:ea typeface="Sancreek"/>
                <a:cs typeface="Sancreek"/>
                <a:sym typeface="Sancreek"/>
              </a:rPr>
              <a:t>STEP 1</a:t>
            </a:r>
            <a:endParaRPr sz="2300">
              <a:solidFill>
                <a:schemeClr val="lt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125103" y="2241850"/>
            <a:ext cx="1016700" cy="4914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ancreek"/>
                <a:ea typeface="Sancreek"/>
                <a:cs typeface="Sancreek"/>
                <a:sym typeface="Sancreek"/>
              </a:rPr>
              <a:t>STEP 2</a:t>
            </a:r>
            <a:endParaRPr sz="2300">
              <a:solidFill>
                <a:schemeClr val="lt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000979" y="2241850"/>
            <a:ext cx="1016700" cy="4914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ancreek"/>
                <a:ea typeface="Sancreek"/>
                <a:cs typeface="Sancreek"/>
                <a:sym typeface="Sancreek"/>
              </a:rPr>
              <a:t>STEP 3</a:t>
            </a:r>
            <a:endParaRPr sz="2300">
              <a:solidFill>
                <a:schemeClr val="lt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6875608" y="2241850"/>
            <a:ext cx="1016700" cy="4914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ancreek"/>
                <a:ea typeface="Sancreek"/>
                <a:cs typeface="Sancreek"/>
                <a:sym typeface="Sancreek"/>
              </a:rPr>
              <a:t>STEP 4</a:t>
            </a:r>
            <a:endParaRPr sz="2300">
              <a:solidFill>
                <a:schemeClr val="lt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cxnSp>
        <p:nvCxnSpPr>
          <p:cNvPr id="300" name="Google Shape;300;p35"/>
          <p:cNvCxnSpPr>
            <a:stCxn id="296" idx="3"/>
            <a:endCxn id="297" idx="1"/>
          </p:cNvCxnSpPr>
          <p:nvPr/>
        </p:nvCxnSpPr>
        <p:spPr>
          <a:xfrm>
            <a:off x="2268394" y="2487550"/>
            <a:ext cx="856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5"/>
          <p:cNvCxnSpPr>
            <a:stCxn id="297" idx="3"/>
            <a:endCxn id="298" idx="1"/>
          </p:cNvCxnSpPr>
          <p:nvPr/>
        </p:nvCxnSpPr>
        <p:spPr>
          <a:xfrm>
            <a:off x="4141803" y="2487550"/>
            <a:ext cx="859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5"/>
          <p:cNvCxnSpPr>
            <a:stCxn id="298" idx="3"/>
            <a:endCxn id="299" idx="1"/>
          </p:cNvCxnSpPr>
          <p:nvPr/>
        </p:nvCxnSpPr>
        <p:spPr>
          <a:xfrm>
            <a:off x="6017679" y="2487550"/>
            <a:ext cx="8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5"/>
          <p:cNvSpPr txBox="1"/>
          <p:nvPr/>
        </p:nvSpPr>
        <p:spPr>
          <a:xfrm>
            <a:off x="830644" y="2907136"/>
            <a:ext cx="18588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62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rPr>
              <a:t>TIME DISK</a:t>
            </a:r>
            <a:endParaRPr sz="2200">
              <a:solidFill>
                <a:schemeClr val="dk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830644" y="3299797"/>
            <a:ext cx="1858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Building the payload, attaching the DC motor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2704053" y="2907014"/>
            <a:ext cx="18588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62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rPr>
              <a:t>PULLEY</a:t>
            </a:r>
            <a:endParaRPr sz="2200">
              <a:solidFill>
                <a:schemeClr val="dk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2705282" y="3304129"/>
            <a:ext cx="1858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Constructing the linear motion system to pull the payload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4579929" y="2907136"/>
            <a:ext cx="18588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62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rPr>
              <a:t>FOLLOWER</a:t>
            </a:r>
            <a:endParaRPr sz="2200">
              <a:solidFill>
                <a:schemeClr val="dk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4579920" y="3299797"/>
            <a:ext cx="1858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Attaching a wheel to an encoder placed on rotating time disk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6454558" y="2907139"/>
            <a:ext cx="18588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62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ancreek"/>
                <a:ea typeface="Sancreek"/>
                <a:cs typeface="Sancreek"/>
                <a:sym typeface="Sancreek"/>
              </a:rPr>
              <a:t>CIRCUITRY</a:t>
            </a:r>
            <a:endParaRPr sz="2200">
              <a:solidFill>
                <a:schemeClr val="dk1"/>
              </a:solidFill>
              <a:latin typeface="Sancreek"/>
              <a:ea typeface="Sancreek"/>
              <a:cs typeface="Sancreek"/>
              <a:sym typeface="Sancreek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6454558" y="3304297"/>
            <a:ext cx="1858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Soldering together all previous components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11" name="Google Shape;311;p35"/>
          <p:cNvCxnSpPr>
            <a:stCxn id="296" idx="2"/>
            <a:endCxn id="303" idx="0"/>
          </p:cNvCxnSpPr>
          <p:nvPr/>
        </p:nvCxnSpPr>
        <p:spPr>
          <a:xfrm>
            <a:off x="1760044" y="2733250"/>
            <a:ext cx="0" cy="17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5"/>
          <p:cNvCxnSpPr>
            <a:stCxn id="297" idx="2"/>
            <a:endCxn id="305" idx="0"/>
          </p:cNvCxnSpPr>
          <p:nvPr/>
        </p:nvCxnSpPr>
        <p:spPr>
          <a:xfrm>
            <a:off x="3633453" y="2733250"/>
            <a:ext cx="0" cy="173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5"/>
          <p:cNvCxnSpPr>
            <a:stCxn id="298" idx="2"/>
            <a:endCxn id="307" idx="0"/>
          </p:cNvCxnSpPr>
          <p:nvPr/>
        </p:nvCxnSpPr>
        <p:spPr>
          <a:xfrm>
            <a:off x="5509329" y="2733250"/>
            <a:ext cx="0" cy="17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5"/>
          <p:cNvCxnSpPr>
            <a:stCxn id="299" idx="2"/>
            <a:endCxn id="309" idx="0"/>
          </p:cNvCxnSpPr>
          <p:nvPr/>
        </p:nvCxnSpPr>
        <p:spPr>
          <a:xfrm>
            <a:off x="7383958" y="2733250"/>
            <a:ext cx="0" cy="17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5"/>
          <p:cNvSpPr/>
          <p:nvPr/>
        </p:nvSpPr>
        <p:spPr>
          <a:xfrm flipH="1" rot="10800000">
            <a:off x="6105781" y="597712"/>
            <a:ext cx="681788" cy="305076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 rot="10800000">
            <a:off x="2355906" y="597712"/>
            <a:ext cx="681788" cy="305076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5"/>
          <p:cNvCxnSpPr/>
          <p:nvPr/>
        </p:nvCxnSpPr>
        <p:spPr>
          <a:xfrm>
            <a:off x="3360300" y="1033750"/>
            <a:ext cx="2423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3359700" y="550650"/>
            <a:ext cx="2423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" name="Google Shape;319;p35"/>
          <p:cNvGrpSpPr/>
          <p:nvPr/>
        </p:nvGrpSpPr>
        <p:grpSpPr>
          <a:xfrm>
            <a:off x="1472241" y="1460495"/>
            <a:ext cx="575623" cy="572698"/>
            <a:chOff x="4660325" y="1866850"/>
            <a:chExt cx="68350" cy="58100"/>
          </a:xfrm>
        </p:grpSpPr>
        <p:sp>
          <p:nvSpPr>
            <p:cNvPr id="320" name="Google Shape;320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</p:grpSp>
      <p:grpSp>
        <p:nvGrpSpPr>
          <p:cNvPr id="322" name="Google Shape;322;p35"/>
          <p:cNvGrpSpPr/>
          <p:nvPr/>
        </p:nvGrpSpPr>
        <p:grpSpPr>
          <a:xfrm>
            <a:off x="3340691" y="1457533"/>
            <a:ext cx="575623" cy="572698"/>
            <a:chOff x="4660325" y="1866850"/>
            <a:chExt cx="68350" cy="58100"/>
          </a:xfrm>
        </p:grpSpPr>
        <p:sp>
          <p:nvSpPr>
            <p:cNvPr id="323" name="Google Shape;323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</p:grpSp>
      <p:grpSp>
        <p:nvGrpSpPr>
          <p:cNvPr id="325" name="Google Shape;325;p35"/>
          <p:cNvGrpSpPr/>
          <p:nvPr/>
        </p:nvGrpSpPr>
        <p:grpSpPr>
          <a:xfrm>
            <a:off x="5230191" y="1465883"/>
            <a:ext cx="575623" cy="572698"/>
            <a:chOff x="4660325" y="1866850"/>
            <a:chExt cx="68350" cy="58100"/>
          </a:xfrm>
        </p:grpSpPr>
        <p:sp>
          <p:nvSpPr>
            <p:cNvPr id="326" name="Google Shape;326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</p:grpSp>
      <p:grpSp>
        <p:nvGrpSpPr>
          <p:cNvPr id="328" name="Google Shape;328;p35"/>
          <p:cNvGrpSpPr/>
          <p:nvPr/>
        </p:nvGrpSpPr>
        <p:grpSpPr>
          <a:xfrm>
            <a:off x="7102316" y="1456358"/>
            <a:ext cx="575623" cy="572698"/>
            <a:chOff x="4660325" y="1866850"/>
            <a:chExt cx="68350" cy="58100"/>
          </a:xfrm>
        </p:grpSpPr>
        <p:sp>
          <p:nvSpPr>
            <p:cNvPr id="329" name="Google Shape;329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rgbClr val="9E9E9E"/>
                </a:highlight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1019075" y="4357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USED</a:t>
            </a:r>
            <a:endParaRPr/>
          </a:p>
        </p:txBody>
      </p:sp>
      <p:sp>
        <p:nvSpPr>
          <p:cNvPr id="336" name="Google Shape;336;p36"/>
          <p:cNvSpPr txBox="1"/>
          <p:nvPr>
            <p:ph idx="1" type="body"/>
          </p:nvPr>
        </p:nvSpPr>
        <p:spPr>
          <a:xfrm>
            <a:off x="2818900" y="1620975"/>
            <a:ext cx="24417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Raspberry Pi 4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DC Motor + Disk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Stepper Motor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Stepper Motor Driver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Pulley Belt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Encoder + Disk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Perf board (PCB board)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Wooden beams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578806" y="6645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 flipH="1">
            <a:off x="1077856" y="6645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36"/>
          <p:cNvCxnSpPr/>
          <p:nvPr/>
        </p:nvCxnSpPr>
        <p:spPr>
          <a:xfrm>
            <a:off x="1793450" y="4824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6"/>
          <p:cNvCxnSpPr/>
          <p:nvPr/>
        </p:nvCxnSpPr>
        <p:spPr>
          <a:xfrm>
            <a:off x="1793450" y="10084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700" y="166900"/>
            <a:ext cx="2899076" cy="4809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/>
          <p:nvPr/>
        </p:nvSpPr>
        <p:spPr>
          <a:xfrm>
            <a:off x="2584300" y="1686250"/>
            <a:ext cx="234600" cy="254100"/>
          </a:xfrm>
          <a:prstGeom prst="rect">
            <a:avLst/>
          </a:prstGeom>
          <a:solidFill>
            <a:srgbClr val="A5D6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2584300" y="1940464"/>
            <a:ext cx="234600" cy="254100"/>
          </a:xfrm>
          <a:prstGeom prst="rect">
            <a:avLst/>
          </a:prstGeom>
          <a:solidFill>
            <a:srgbClr val="B9B7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2584300" y="2194679"/>
            <a:ext cx="234600" cy="254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2584300" y="2448893"/>
            <a:ext cx="234600" cy="254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2584300" y="2703108"/>
            <a:ext cx="234600" cy="254100"/>
          </a:xfrm>
          <a:prstGeom prst="rect">
            <a:avLst/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2584300" y="2957322"/>
            <a:ext cx="234600" cy="254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2584300" y="3211537"/>
            <a:ext cx="234600" cy="254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</a:t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7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25" y="1466700"/>
            <a:ext cx="2442550" cy="30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</a:t>
            </a:r>
            <a:endParaRPr/>
          </a:p>
        </p:txBody>
      </p:sp>
      <p:sp>
        <p:nvSpPr>
          <p:cNvPr id="364" name="Google Shape;364;p38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Must be sturdy and structurally sound </a:t>
            </a: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support pulses from stepper motor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Measured out pieces with rulers and planned out structure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Used hand saws to cut pieces of wood to for components and assembled with screws and Gorilla Glue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Didn’t have appropriate tools to cut or screw in all mechanical portions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Real-world issues that were not considered (ex: wood splintering and measuring holes)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8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8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DISK</a:t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39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9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0" y="1756725"/>
            <a:ext cx="3907400" cy="22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974" y="1486500"/>
            <a:ext cx="2950676" cy="283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DISK</a:t>
            </a:r>
            <a:endParaRPr/>
          </a:p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618650" y="1229100"/>
            <a:ext cx="77640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Must move along a linear track smoothly and have a DC motor that spins a disk attached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Used hand saws to cut pieces of wood to for components and assembled with screws and Gorilla Glue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Attached ball bearing housings for linear slides by lining up linear motion rods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Attached lazy-susan bearing to support disk and spin freely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Added overhang beneath payload to attach pulley in future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Complications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Original DC motor didn’t deliver enough torque to spin disk - needed a replacement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40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0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600025" y="453500"/>
            <a:ext cx="43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MOTION</a:t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415975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 flipH="1">
            <a:off x="658806" y="682375"/>
            <a:ext cx="681788" cy="305075"/>
          </a:xfrm>
          <a:custGeom>
            <a:rect b="b" l="l" r="r" t="t"/>
            <a:pathLst>
              <a:path extrusionOk="0" h="6742" w="15412">
                <a:moveTo>
                  <a:pt x="899" y="1"/>
                </a:moveTo>
                <a:cubicBezTo>
                  <a:pt x="600" y="1"/>
                  <a:pt x="303" y="11"/>
                  <a:pt x="4" y="28"/>
                </a:cubicBezTo>
                <a:lnTo>
                  <a:pt x="0" y="28"/>
                </a:lnTo>
                <a:lnTo>
                  <a:pt x="0" y="32"/>
                </a:lnTo>
                <a:cubicBezTo>
                  <a:pt x="524" y="63"/>
                  <a:pt x="1056" y="112"/>
                  <a:pt x="1576" y="189"/>
                </a:cubicBezTo>
                <a:cubicBezTo>
                  <a:pt x="2099" y="265"/>
                  <a:pt x="2616" y="365"/>
                  <a:pt x="3116" y="514"/>
                </a:cubicBezTo>
                <a:cubicBezTo>
                  <a:pt x="3617" y="655"/>
                  <a:pt x="4107" y="842"/>
                  <a:pt x="4565" y="1076"/>
                </a:cubicBezTo>
                <a:cubicBezTo>
                  <a:pt x="5028" y="1313"/>
                  <a:pt x="5456" y="1592"/>
                  <a:pt x="5854" y="1917"/>
                </a:cubicBezTo>
                <a:cubicBezTo>
                  <a:pt x="6251" y="2242"/>
                  <a:pt x="6615" y="2605"/>
                  <a:pt x="6963" y="2995"/>
                </a:cubicBezTo>
                <a:cubicBezTo>
                  <a:pt x="7307" y="3381"/>
                  <a:pt x="7643" y="3786"/>
                  <a:pt x="7991" y="4192"/>
                </a:cubicBezTo>
                <a:cubicBezTo>
                  <a:pt x="8339" y="4601"/>
                  <a:pt x="8702" y="5002"/>
                  <a:pt x="9107" y="5373"/>
                </a:cubicBezTo>
                <a:cubicBezTo>
                  <a:pt x="9211" y="5468"/>
                  <a:pt x="9314" y="5560"/>
                  <a:pt x="9421" y="5644"/>
                </a:cubicBezTo>
                <a:cubicBezTo>
                  <a:pt x="9471" y="5690"/>
                  <a:pt x="9528" y="5732"/>
                  <a:pt x="9581" y="5774"/>
                </a:cubicBezTo>
                <a:cubicBezTo>
                  <a:pt x="9635" y="5816"/>
                  <a:pt x="9692" y="5862"/>
                  <a:pt x="9750" y="5904"/>
                </a:cubicBezTo>
                <a:cubicBezTo>
                  <a:pt x="9975" y="6069"/>
                  <a:pt x="10216" y="6218"/>
                  <a:pt x="10476" y="6344"/>
                </a:cubicBezTo>
                <a:cubicBezTo>
                  <a:pt x="10986" y="6589"/>
                  <a:pt x="11555" y="6742"/>
                  <a:pt x="12137" y="6742"/>
                </a:cubicBezTo>
                <a:cubicBezTo>
                  <a:pt x="12144" y="6742"/>
                  <a:pt x="12151" y="6742"/>
                  <a:pt x="12158" y="6742"/>
                </a:cubicBezTo>
                <a:cubicBezTo>
                  <a:pt x="12747" y="6734"/>
                  <a:pt x="13332" y="6573"/>
                  <a:pt x="13837" y="6275"/>
                </a:cubicBezTo>
                <a:cubicBezTo>
                  <a:pt x="14341" y="5981"/>
                  <a:pt x="14773" y="5560"/>
                  <a:pt x="15060" y="5044"/>
                </a:cubicBezTo>
                <a:cubicBezTo>
                  <a:pt x="15202" y="4792"/>
                  <a:pt x="15312" y="4509"/>
                  <a:pt x="15370" y="4211"/>
                </a:cubicBezTo>
                <a:cubicBezTo>
                  <a:pt x="15396" y="4065"/>
                  <a:pt x="15412" y="3912"/>
                  <a:pt x="15412" y="3760"/>
                </a:cubicBezTo>
                <a:lnTo>
                  <a:pt x="15412" y="3702"/>
                </a:lnTo>
                <a:lnTo>
                  <a:pt x="15408" y="3649"/>
                </a:lnTo>
                <a:lnTo>
                  <a:pt x="15404" y="3538"/>
                </a:lnTo>
                <a:cubicBezTo>
                  <a:pt x="15396" y="3465"/>
                  <a:pt x="15389" y="3396"/>
                  <a:pt x="15377" y="3324"/>
                </a:cubicBezTo>
                <a:cubicBezTo>
                  <a:pt x="15335" y="3037"/>
                  <a:pt x="15255" y="2750"/>
                  <a:pt x="15117" y="2486"/>
                </a:cubicBezTo>
                <a:cubicBezTo>
                  <a:pt x="15049" y="2353"/>
                  <a:pt x="14968" y="2223"/>
                  <a:pt x="14877" y="2108"/>
                </a:cubicBezTo>
                <a:cubicBezTo>
                  <a:pt x="14785" y="1993"/>
                  <a:pt x="14682" y="1886"/>
                  <a:pt x="14567" y="1791"/>
                </a:cubicBezTo>
                <a:cubicBezTo>
                  <a:pt x="14341" y="1599"/>
                  <a:pt x="14077" y="1454"/>
                  <a:pt x="13802" y="1362"/>
                </a:cubicBezTo>
                <a:cubicBezTo>
                  <a:pt x="13665" y="1320"/>
                  <a:pt x="13519" y="1286"/>
                  <a:pt x="13378" y="1267"/>
                </a:cubicBezTo>
                <a:cubicBezTo>
                  <a:pt x="13265" y="1252"/>
                  <a:pt x="13155" y="1246"/>
                  <a:pt x="13043" y="1246"/>
                </a:cubicBezTo>
                <a:cubicBezTo>
                  <a:pt x="13011" y="1246"/>
                  <a:pt x="12978" y="1247"/>
                  <a:pt x="12946" y="1248"/>
                </a:cubicBezTo>
                <a:cubicBezTo>
                  <a:pt x="12808" y="1255"/>
                  <a:pt x="12663" y="1274"/>
                  <a:pt x="12525" y="1301"/>
                </a:cubicBezTo>
                <a:cubicBezTo>
                  <a:pt x="12388" y="1332"/>
                  <a:pt x="12254" y="1374"/>
                  <a:pt x="12120" y="1420"/>
                </a:cubicBezTo>
                <a:cubicBezTo>
                  <a:pt x="11856" y="1527"/>
                  <a:pt x="11608" y="1676"/>
                  <a:pt x="11413" y="1886"/>
                </a:cubicBezTo>
                <a:cubicBezTo>
                  <a:pt x="11222" y="2089"/>
                  <a:pt x="11092" y="2349"/>
                  <a:pt x="11027" y="2616"/>
                </a:cubicBezTo>
                <a:cubicBezTo>
                  <a:pt x="10992" y="2746"/>
                  <a:pt x="10977" y="2884"/>
                  <a:pt x="10973" y="3018"/>
                </a:cubicBezTo>
                <a:cubicBezTo>
                  <a:pt x="10969" y="3152"/>
                  <a:pt x="10977" y="3285"/>
                  <a:pt x="11000" y="3419"/>
                </a:cubicBezTo>
                <a:lnTo>
                  <a:pt x="11011" y="3419"/>
                </a:lnTo>
                <a:cubicBezTo>
                  <a:pt x="11007" y="3155"/>
                  <a:pt x="11053" y="2892"/>
                  <a:pt x="11145" y="2655"/>
                </a:cubicBezTo>
                <a:cubicBezTo>
                  <a:pt x="11237" y="2410"/>
                  <a:pt x="11378" y="2196"/>
                  <a:pt x="11566" y="2039"/>
                </a:cubicBezTo>
                <a:cubicBezTo>
                  <a:pt x="11753" y="1871"/>
                  <a:pt x="11975" y="1764"/>
                  <a:pt x="12216" y="1699"/>
                </a:cubicBezTo>
                <a:cubicBezTo>
                  <a:pt x="12338" y="1664"/>
                  <a:pt x="12460" y="1641"/>
                  <a:pt x="12583" y="1626"/>
                </a:cubicBezTo>
                <a:cubicBezTo>
                  <a:pt x="12679" y="1615"/>
                  <a:pt x="12771" y="1610"/>
                  <a:pt x="12863" y="1610"/>
                </a:cubicBezTo>
                <a:cubicBezTo>
                  <a:pt x="12892" y="1610"/>
                  <a:pt x="12921" y="1610"/>
                  <a:pt x="12950" y="1611"/>
                </a:cubicBezTo>
                <a:cubicBezTo>
                  <a:pt x="13076" y="1622"/>
                  <a:pt x="13194" y="1638"/>
                  <a:pt x="13313" y="1661"/>
                </a:cubicBezTo>
                <a:cubicBezTo>
                  <a:pt x="13435" y="1684"/>
                  <a:pt x="13550" y="1722"/>
                  <a:pt x="13657" y="1768"/>
                </a:cubicBezTo>
                <a:cubicBezTo>
                  <a:pt x="13768" y="1810"/>
                  <a:pt x="13875" y="1867"/>
                  <a:pt x="13974" y="1928"/>
                </a:cubicBezTo>
                <a:cubicBezTo>
                  <a:pt x="14074" y="1993"/>
                  <a:pt x="14169" y="2066"/>
                  <a:pt x="14250" y="2150"/>
                </a:cubicBezTo>
                <a:cubicBezTo>
                  <a:pt x="14334" y="2230"/>
                  <a:pt x="14410" y="2322"/>
                  <a:pt x="14475" y="2418"/>
                </a:cubicBezTo>
                <a:cubicBezTo>
                  <a:pt x="14544" y="2513"/>
                  <a:pt x="14601" y="2616"/>
                  <a:pt x="14647" y="2723"/>
                </a:cubicBezTo>
                <a:cubicBezTo>
                  <a:pt x="14743" y="2938"/>
                  <a:pt x="14800" y="3167"/>
                  <a:pt x="14823" y="3404"/>
                </a:cubicBezTo>
                <a:cubicBezTo>
                  <a:pt x="14957" y="4352"/>
                  <a:pt x="14337" y="5258"/>
                  <a:pt x="13515" y="5721"/>
                </a:cubicBezTo>
                <a:cubicBezTo>
                  <a:pt x="13099" y="5954"/>
                  <a:pt x="12632" y="6088"/>
                  <a:pt x="12158" y="6088"/>
                </a:cubicBezTo>
                <a:cubicBezTo>
                  <a:pt x="12151" y="6088"/>
                  <a:pt x="12143" y="6088"/>
                  <a:pt x="12136" y="6088"/>
                </a:cubicBezTo>
                <a:cubicBezTo>
                  <a:pt x="11669" y="6088"/>
                  <a:pt x="11203" y="5970"/>
                  <a:pt x="10770" y="5763"/>
                </a:cubicBezTo>
                <a:cubicBezTo>
                  <a:pt x="10552" y="5660"/>
                  <a:pt x="10338" y="5533"/>
                  <a:pt x="10136" y="5388"/>
                </a:cubicBezTo>
                <a:cubicBezTo>
                  <a:pt x="10090" y="5354"/>
                  <a:pt x="10040" y="5316"/>
                  <a:pt x="9987" y="5277"/>
                </a:cubicBezTo>
                <a:cubicBezTo>
                  <a:pt x="9941" y="5235"/>
                  <a:pt x="9887" y="5197"/>
                  <a:pt x="9841" y="5159"/>
                </a:cubicBezTo>
                <a:cubicBezTo>
                  <a:pt x="9738" y="5079"/>
                  <a:pt x="9643" y="4998"/>
                  <a:pt x="9547" y="4910"/>
                </a:cubicBezTo>
                <a:cubicBezTo>
                  <a:pt x="9165" y="4570"/>
                  <a:pt x="8813" y="4199"/>
                  <a:pt x="8457" y="3805"/>
                </a:cubicBezTo>
                <a:cubicBezTo>
                  <a:pt x="8106" y="3419"/>
                  <a:pt x="7754" y="3014"/>
                  <a:pt x="7379" y="2628"/>
                </a:cubicBezTo>
                <a:cubicBezTo>
                  <a:pt x="7001" y="2238"/>
                  <a:pt x="6599" y="1867"/>
                  <a:pt x="6160" y="1542"/>
                </a:cubicBezTo>
                <a:cubicBezTo>
                  <a:pt x="5720" y="1217"/>
                  <a:pt x="5242" y="938"/>
                  <a:pt x="4745" y="720"/>
                </a:cubicBezTo>
                <a:cubicBezTo>
                  <a:pt x="4244" y="498"/>
                  <a:pt x="3724" y="338"/>
                  <a:pt x="3197" y="227"/>
                </a:cubicBezTo>
                <a:cubicBezTo>
                  <a:pt x="2665" y="116"/>
                  <a:pt x="2138" y="51"/>
                  <a:pt x="1602" y="20"/>
                </a:cubicBezTo>
                <a:cubicBezTo>
                  <a:pt x="1366" y="7"/>
                  <a:pt x="1132" y="1"/>
                  <a:pt x="8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41"/>
          <p:cNvCxnSpPr/>
          <p:nvPr/>
        </p:nvCxnSpPr>
        <p:spPr>
          <a:xfrm>
            <a:off x="1374400" y="500275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1"/>
          <p:cNvCxnSpPr/>
          <p:nvPr/>
        </p:nvCxnSpPr>
        <p:spPr>
          <a:xfrm>
            <a:off x="1374400" y="1026200"/>
            <a:ext cx="2751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888" y="1585325"/>
            <a:ext cx="2220225" cy="2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851" y="1984050"/>
            <a:ext cx="2993623" cy="20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00" y="1340350"/>
            <a:ext cx="2615749" cy="32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Whisky Day">
  <a:themeElements>
    <a:clrScheme name="Simple Light">
      <a:dk1>
        <a:srgbClr val="3A393B"/>
      </a:dk1>
      <a:lt1>
        <a:srgbClr val="897857"/>
      </a:lt1>
      <a:dk2>
        <a:srgbClr val="8C6C6C"/>
      </a:dk2>
      <a:lt2>
        <a:srgbClr val="ECEC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